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17AD25-4118-49E9-BDEA-9542F50D625A}" type="datetimeFigureOut">
              <a:rPr lang="en-US" smtClean="0"/>
              <a:t>9/25/2014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1FFBD-5272-4703-B025-961C99FB4BD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839480" y="961061"/>
            <a:ext cx="3329968" cy="923541"/>
            <a:chOff x="1839480" y="961061"/>
            <a:chExt cx="3329968" cy="923541"/>
          </a:xfrm>
        </p:grpSpPr>
        <p:sp>
          <p:nvSpPr>
            <p:cNvPr id="2" name="Freeform 1"/>
            <p:cNvSpPr/>
            <p:nvPr/>
          </p:nvSpPr>
          <p:spPr>
            <a:xfrm>
              <a:off x="1839480" y="999493"/>
              <a:ext cx="360976" cy="815694"/>
            </a:xfrm>
            <a:custGeom>
              <a:avLst/>
              <a:gdLst/>
              <a:ahLst/>
              <a:cxnLst/>
              <a:rect l="0" t="0" r="0" b="0"/>
              <a:pathLst>
                <a:path w="360976" h="815694">
                  <a:moveTo>
                    <a:pt x="87235" y="714"/>
                  </a:moveTo>
                  <a:lnTo>
                    <a:pt x="69276" y="62994"/>
                  </a:lnTo>
                  <a:lnTo>
                    <a:pt x="52448" y="117045"/>
                  </a:lnTo>
                  <a:lnTo>
                    <a:pt x="30878" y="178597"/>
                  </a:lnTo>
                  <a:lnTo>
                    <a:pt x="30946" y="178964"/>
                  </a:lnTo>
                  <a:lnTo>
                    <a:pt x="45725" y="124218"/>
                  </a:lnTo>
                  <a:lnTo>
                    <a:pt x="63917" y="66067"/>
                  </a:lnTo>
                  <a:lnTo>
                    <a:pt x="94880" y="26030"/>
                  </a:lnTo>
                  <a:lnTo>
                    <a:pt x="121085" y="4445"/>
                  </a:lnTo>
                  <a:lnTo>
                    <a:pt x="130859" y="862"/>
                  </a:lnTo>
                  <a:lnTo>
                    <a:pt x="151077" y="0"/>
                  </a:lnTo>
                  <a:lnTo>
                    <a:pt x="168641" y="6635"/>
                  </a:lnTo>
                  <a:lnTo>
                    <a:pt x="204571" y="35549"/>
                  </a:lnTo>
                  <a:lnTo>
                    <a:pt x="237057" y="91866"/>
                  </a:lnTo>
                  <a:lnTo>
                    <a:pt x="257709" y="140936"/>
                  </a:lnTo>
                  <a:lnTo>
                    <a:pt x="275760" y="196911"/>
                  </a:lnTo>
                  <a:lnTo>
                    <a:pt x="283864" y="234321"/>
                  </a:lnTo>
                  <a:lnTo>
                    <a:pt x="292191" y="288884"/>
                  </a:lnTo>
                  <a:lnTo>
                    <a:pt x="296696" y="344722"/>
                  </a:lnTo>
                  <a:lnTo>
                    <a:pt x="294466" y="400812"/>
                  </a:lnTo>
                  <a:lnTo>
                    <a:pt x="288696" y="456952"/>
                  </a:lnTo>
                  <a:lnTo>
                    <a:pt x="279151" y="520337"/>
                  </a:lnTo>
                  <a:lnTo>
                    <a:pt x="266001" y="579131"/>
                  </a:lnTo>
                  <a:lnTo>
                    <a:pt x="246549" y="635805"/>
                  </a:lnTo>
                  <a:lnTo>
                    <a:pt x="221630" y="694653"/>
                  </a:lnTo>
                  <a:lnTo>
                    <a:pt x="181449" y="748113"/>
                  </a:lnTo>
                  <a:lnTo>
                    <a:pt x="154794" y="779786"/>
                  </a:lnTo>
                  <a:lnTo>
                    <a:pt x="112582" y="807888"/>
                  </a:lnTo>
                  <a:lnTo>
                    <a:pt x="84072" y="815693"/>
                  </a:lnTo>
                  <a:lnTo>
                    <a:pt x="47303" y="814497"/>
                  </a:lnTo>
                  <a:lnTo>
                    <a:pt x="28153" y="806542"/>
                  </a:lnTo>
                  <a:lnTo>
                    <a:pt x="19771" y="801145"/>
                  </a:lnTo>
                  <a:lnTo>
                    <a:pt x="7338" y="782670"/>
                  </a:lnTo>
                  <a:lnTo>
                    <a:pt x="2385" y="771193"/>
                  </a:lnTo>
                  <a:lnTo>
                    <a:pt x="0" y="745961"/>
                  </a:lnTo>
                  <a:lnTo>
                    <a:pt x="4010" y="719150"/>
                  </a:lnTo>
                  <a:lnTo>
                    <a:pt x="19422" y="680087"/>
                  </a:lnTo>
                  <a:lnTo>
                    <a:pt x="39976" y="652655"/>
                  </a:lnTo>
                  <a:lnTo>
                    <a:pt x="93533" y="615230"/>
                  </a:lnTo>
                  <a:lnTo>
                    <a:pt x="120060" y="610354"/>
                  </a:lnTo>
                  <a:lnTo>
                    <a:pt x="169628" y="616756"/>
                  </a:lnTo>
                  <a:lnTo>
                    <a:pt x="219280" y="644926"/>
                  </a:lnTo>
                  <a:lnTo>
                    <a:pt x="277402" y="695676"/>
                  </a:lnTo>
                  <a:lnTo>
                    <a:pt x="337636" y="739747"/>
                  </a:lnTo>
                  <a:lnTo>
                    <a:pt x="360975" y="7587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89969" y="175825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21250" y="961061"/>
              <a:ext cx="487308" cy="803778"/>
            </a:xfrm>
            <a:custGeom>
              <a:avLst/>
              <a:gdLst/>
              <a:ahLst/>
              <a:cxnLst/>
              <a:rect l="0" t="0" r="0" b="0"/>
              <a:pathLst>
                <a:path w="487308" h="803778">
                  <a:moveTo>
                    <a:pt x="5589" y="102317"/>
                  </a:moveTo>
                  <a:lnTo>
                    <a:pt x="0" y="85549"/>
                  </a:lnTo>
                  <a:lnTo>
                    <a:pt x="693" y="78270"/>
                  </a:lnTo>
                  <a:lnTo>
                    <a:pt x="7702" y="63943"/>
                  </a:lnTo>
                  <a:lnTo>
                    <a:pt x="30392" y="42724"/>
                  </a:lnTo>
                  <a:lnTo>
                    <a:pt x="88115" y="10689"/>
                  </a:lnTo>
                  <a:lnTo>
                    <a:pt x="111287" y="3102"/>
                  </a:lnTo>
                  <a:lnTo>
                    <a:pt x="150641" y="0"/>
                  </a:lnTo>
                  <a:lnTo>
                    <a:pt x="190767" y="7140"/>
                  </a:lnTo>
                  <a:lnTo>
                    <a:pt x="225403" y="24723"/>
                  </a:lnTo>
                  <a:lnTo>
                    <a:pt x="247174" y="42094"/>
                  </a:lnTo>
                  <a:lnTo>
                    <a:pt x="262309" y="64633"/>
                  </a:lnTo>
                  <a:lnTo>
                    <a:pt x="271765" y="90248"/>
                  </a:lnTo>
                  <a:lnTo>
                    <a:pt x="275919" y="130976"/>
                  </a:lnTo>
                  <a:lnTo>
                    <a:pt x="267434" y="183540"/>
                  </a:lnTo>
                  <a:lnTo>
                    <a:pt x="258835" y="206266"/>
                  </a:lnTo>
                  <a:lnTo>
                    <a:pt x="234263" y="237622"/>
                  </a:lnTo>
                  <a:lnTo>
                    <a:pt x="184185" y="277123"/>
                  </a:lnTo>
                  <a:lnTo>
                    <a:pt x="179635" y="279686"/>
                  </a:lnTo>
                  <a:lnTo>
                    <a:pt x="178941" y="279054"/>
                  </a:lnTo>
                  <a:lnTo>
                    <a:pt x="180819" y="276294"/>
                  </a:lnTo>
                  <a:lnTo>
                    <a:pt x="211407" y="272409"/>
                  </a:lnTo>
                  <a:lnTo>
                    <a:pt x="257515" y="276847"/>
                  </a:lnTo>
                  <a:lnTo>
                    <a:pt x="302632" y="296749"/>
                  </a:lnTo>
                  <a:lnTo>
                    <a:pt x="357459" y="333746"/>
                  </a:lnTo>
                  <a:lnTo>
                    <a:pt x="415638" y="389489"/>
                  </a:lnTo>
                  <a:lnTo>
                    <a:pt x="455146" y="450012"/>
                  </a:lnTo>
                  <a:lnTo>
                    <a:pt x="475445" y="505943"/>
                  </a:lnTo>
                  <a:lnTo>
                    <a:pt x="485097" y="558042"/>
                  </a:lnTo>
                  <a:lnTo>
                    <a:pt x="487307" y="608703"/>
                  </a:lnTo>
                  <a:lnTo>
                    <a:pt x="479903" y="648151"/>
                  </a:lnTo>
                  <a:lnTo>
                    <a:pt x="457033" y="696570"/>
                  </a:lnTo>
                  <a:lnTo>
                    <a:pt x="402112" y="758364"/>
                  </a:lnTo>
                  <a:lnTo>
                    <a:pt x="367837" y="786624"/>
                  </a:lnTo>
                  <a:lnTo>
                    <a:pt x="342063" y="798347"/>
                  </a:lnTo>
                  <a:lnTo>
                    <a:pt x="294668" y="803777"/>
                  </a:lnTo>
                  <a:lnTo>
                    <a:pt x="232490" y="795724"/>
                  </a:lnTo>
                  <a:lnTo>
                    <a:pt x="174541" y="777279"/>
                  </a:lnTo>
                  <a:lnTo>
                    <a:pt x="118684" y="752276"/>
                  </a:lnTo>
                  <a:lnTo>
                    <a:pt x="89817" y="7340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11233" y="1339314"/>
              <a:ext cx="200042" cy="8334"/>
            </a:xfrm>
            <a:custGeom>
              <a:avLst/>
              <a:gdLst/>
              <a:ahLst/>
              <a:cxnLst/>
              <a:rect l="0" t="0" r="0" b="0"/>
              <a:pathLst>
                <a:path w="200042" h="8334">
                  <a:moveTo>
                    <a:pt x="200041" y="8333"/>
                  </a:moveTo>
                  <a:lnTo>
                    <a:pt x="145897" y="0"/>
                  </a:lnTo>
                  <a:lnTo>
                    <a:pt x="85361" y="3828"/>
                  </a:lnTo>
                  <a:lnTo>
                    <a:pt x="28993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85136" y="1063378"/>
              <a:ext cx="31549" cy="652768"/>
            </a:xfrm>
            <a:custGeom>
              <a:avLst/>
              <a:gdLst/>
              <a:ahLst/>
              <a:cxnLst/>
              <a:rect l="0" t="0" r="0" b="0"/>
              <a:pathLst>
                <a:path w="31549" h="652768">
                  <a:moveTo>
                    <a:pt x="31548" y="0"/>
                  </a:moveTo>
                  <a:lnTo>
                    <a:pt x="23214" y="37478"/>
                  </a:lnTo>
                  <a:lnTo>
                    <a:pt x="15863" y="88901"/>
                  </a:lnTo>
                  <a:lnTo>
                    <a:pt x="11552" y="145289"/>
                  </a:lnTo>
                  <a:lnTo>
                    <a:pt x="10805" y="194477"/>
                  </a:lnTo>
                  <a:lnTo>
                    <a:pt x="9414" y="246096"/>
                  </a:lnTo>
                  <a:lnTo>
                    <a:pt x="3283" y="298435"/>
                  </a:lnTo>
                  <a:lnTo>
                    <a:pt x="946" y="349818"/>
                  </a:lnTo>
                  <a:lnTo>
                    <a:pt x="157" y="412814"/>
                  </a:lnTo>
                  <a:lnTo>
                    <a:pt x="0" y="475647"/>
                  </a:lnTo>
                  <a:lnTo>
                    <a:pt x="7205" y="533119"/>
                  </a:lnTo>
                  <a:lnTo>
                    <a:pt x="9841" y="592651"/>
                  </a:lnTo>
                  <a:lnTo>
                    <a:pt x="10490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58715" y="1073906"/>
              <a:ext cx="600125" cy="73701"/>
            </a:xfrm>
            <a:custGeom>
              <a:avLst/>
              <a:gdLst/>
              <a:ahLst/>
              <a:cxnLst/>
              <a:rect l="0" t="0" r="0" b="0"/>
              <a:pathLst>
                <a:path w="600125" h="73701">
                  <a:moveTo>
                    <a:pt x="600124" y="0"/>
                  </a:moveTo>
                  <a:lnTo>
                    <a:pt x="549691" y="0"/>
                  </a:lnTo>
                  <a:lnTo>
                    <a:pt x="494714" y="1170"/>
                  </a:lnTo>
                  <a:lnTo>
                    <a:pt x="446579" y="8406"/>
                  </a:lnTo>
                  <a:lnTo>
                    <a:pt x="396962" y="16789"/>
                  </a:lnTo>
                  <a:lnTo>
                    <a:pt x="334562" y="23334"/>
                  </a:lnTo>
                  <a:lnTo>
                    <a:pt x="283573" y="29141"/>
                  </a:lnTo>
                  <a:lnTo>
                    <a:pt x="234540" y="33981"/>
                  </a:lnTo>
                  <a:lnTo>
                    <a:pt x="187256" y="42824"/>
                  </a:lnTo>
                  <a:lnTo>
                    <a:pt x="124466" y="50703"/>
                  </a:lnTo>
                  <a:lnTo>
                    <a:pt x="68173" y="60665"/>
                  </a:lnTo>
                  <a:lnTo>
                    <a:pt x="25164" y="7077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80459" y="1031792"/>
              <a:ext cx="588989" cy="852810"/>
            </a:xfrm>
            <a:custGeom>
              <a:avLst/>
              <a:gdLst/>
              <a:ahLst/>
              <a:cxnLst/>
              <a:rect l="0" t="0" r="0" b="0"/>
              <a:pathLst>
                <a:path w="588989" h="852810">
                  <a:moveTo>
                    <a:pt x="41551" y="0"/>
                  </a:moveTo>
                  <a:lnTo>
                    <a:pt x="34315" y="27556"/>
                  </a:lnTo>
                  <a:lnTo>
                    <a:pt x="31673" y="83779"/>
                  </a:lnTo>
                  <a:lnTo>
                    <a:pt x="31151" y="145881"/>
                  </a:lnTo>
                  <a:lnTo>
                    <a:pt x="31061" y="197122"/>
                  </a:lnTo>
                  <a:lnTo>
                    <a:pt x="31034" y="249350"/>
                  </a:lnTo>
                  <a:lnTo>
                    <a:pt x="31026" y="301869"/>
                  </a:lnTo>
                  <a:lnTo>
                    <a:pt x="31024" y="354475"/>
                  </a:lnTo>
                  <a:lnTo>
                    <a:pt x="31023" y="407107"/>
                  </a:lnTo>
                  <a:lnTo>
                    <a:pt x="29853" y="468888"/>
                  </a:lnTo>
                  <a:lnTo>
                    <a:pt x="22689" y="526152"/>
                  </a:lnTo>
                  <a:lnTo>
                    <a:pt x="20928" y="582523"/>
                  </a:lnTo>
                  <a:lnTo>
                    <a:pt x="19410" y="644784"/>
                  </a:lnTo>
                  <a:lnTo>
                    <a:pt x="14943" y="670276"/>
                  </a:lnTo>
                  <a:lnTo>
                    <a:pt x="12114" y="674968"/>
                  </a:lnTo>
                  <a:lnTo>
                    <a:pt x="9058" y="674587"/>
                  </a:lnTo>
                  <a:lnTo>
                    <a:pt x="5851" y="670823"/>
                  </a:lnTo>
                  <a:lnTo>
                    <a:pt x="1338" y="643169"/>
                  </a:lnTo>
                  <a:lnTo>
                    <a:pt x="0" y="594161"/>
                  </a:lnTo>
                  <a:lnTo>
                    <a:pt x="6784" y="536426"/>
                  </a:lnTo>
                  <a:lnTo>
                    <a:pt x="10193" y="484545"/>
                  </a:lnTo>
                  <a:lnTo>
                    <a:pt x="24352" y="430675"/>
                  </a:lnTo>
                  <a:lnTo>
                    <a:pt x="42694" y="395499"/>
                  </a:lnTo>
                  <a:lnTo>
                    <a:pt x="57267" y="379329"/>
                  </a:lnTo>
                  <a:lnTo>
                    <a:pt x="75442" y="368242"/>
                  </a:lnTo>
                  <a:lnTo>
                    <a:pt x="85202" y="367157"/>
                  </a:lnTo>
                  <a:lnTo>
                    <a:pt x="105405" y="372191"/>
                  </a:lnTo>
                  <a:lnTo>
                    <a:pt x="136510" y="393769"/>
                  </a:lnTo>
                  <a:lnTo>
                    <a:pt x="168886" y="432501"/>
                  </a:lnTo>
                  <a:lnTo>
                    <a:pt x="197255" y="490010"/>
                  </a:lnTo>
                  <a:lnTo>
                    <a:pt x="222900" y="553085"/>
                  </a:lnTo>
                  <a:lnTo>
                    <a:pt x="233285" y="586237"/>
                  </a:lnTo>
                  <a:lnTo>
                    <a:pt x="239131" y="642023"/>
                  </a:lnTo>
                  <a:lnTo>
                    <a:pt x="239694" y="679869"/>
                  </a:lnTo>
                  <a:lnTo>
                    <a:pt x="237987" y="679024"/>
                  </a:lnTo>
                  <a:lnTo>
                    <a:pt x="235679" y="673781"/>
                  </a:lnTo>
                  <a:lnTo>
                    <a:pt x="240381" y="625679"/>
                  </a:lnTo>
                  <a:lnTo>
                    <a:pt x="246123" y="602124"/>
                  </a:lnTo>
                  <a:lnTo>
                    <a:pt x="258814" y="583076"/>
                  </a:lnTo>
                  <a:lnTo>
                    <a:pt x="277322" y="567981"/>
                  </a:lnTo>
                  <a:lnTo>
                    <a:pt x="327332" y="545639"/>
                  </a:lnTo>
                  <a:lnTo>
                    <a:pt x="382271" y="524631"/>
                  </a:lnTo>
                  <a:lnTo>
                    <a:pt x="445419" y="509217"/>
                  </a:lnTo>
                  <a:lnTo>
                    <a:pt x="504166" y="494907"/>
                  </a:lnTo>
                  <a:lnTo>
                    <a:pt x="543610" y="481211"/>
                  </a:lnTo>
                  <a:lnTo>
                    <a:pt x="555241" y="475226"/>
                  </a:lnTo>
                  <a:lnTo>
                    <a:pt x="574405" y="456097"/>
                  </a:lnTo>
                  <a:lnTo>
                    <a:pt x="582790" y="444445"/>
                  </a:lnTo>
                  <a:lnTo>
                    <a:pt x="588988" y="419019"/>
                  </a:lnTo>
                  <a:lnTo>
                    <a:pt x="586673" y="393291"/>
                  </a:lnTo>
                  <a:lnTo>
                    <a:pt x="577846" y="370158"/>
                  </a:lnTo>
                  <a:lnTo>
                    <a:pt x="559884" y="351298"/>
                  </a:lnTo>
                  <a:lnTo>
                    <a:pt x="523464" y="330646"/>
                  </a:lnTo>
                  <a:lnTo>
                    <a:pt x="495550" y="323599"/>
                  </a:lnTo>
                  <a:lnTo>
                    <a:pt x="446951" y="327378"/>
                  </a:lnTo>
                  <a:lnTo>
                    <a:pt x="399016" y="342796"/>
                  </a:lnTo>
                  <a:lnTo>
                    <a:pt x="377459" y="355515"/>
                  </a:lnTo>
                  <a:lnTo>
                    <a:pt x="346580" y="387008"/>
                  </a:lnTo>
                  <a:lnTo>
                    <a:pt x="313982" y="448101"/>
                  </a:lnTo>
                  <a:lnTo>
                    <a:pt x="296966" y="496589"/>
                  </a:lnTo>
                  <a:lnTo>
                    <a:pt x="290770" y="530712"/>
                  </a:lnTo>
                  <a:lnTo>
                    <a:pt x="295028" y="582808"/>
                  </a:lnTo>
                  <a:lnTo>
                    <a:pt x="309418" y="632948"/>
                  </a:lnTo>
                  <a:lnTo>
                    <a:pt x="334608" y="693658"/>
                  </a:lnTo>
                  <a:lnTo>
                    <a:pt x="380698" y="748880"/>
                  </a:lnTo>
                  <a:lnTo>
                    <a:pt x="426186" y="788892"/>
                  </a:lnTo>
                  <a:lnTo>
                    <a:pt x="483100" y="816229"/>
                  </a:lnTo>
                  <a:lnTo>
                    <a:pt x="544522" y="838640"/>
                  </a:lnTo>
                  <a:lnTo>
                    <a:pt x="567976" y="852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052849" y="2518903"/>
            <a:ext cx="6053887" cy="1587212"/>
            <a:chOff x="1052849" y="2518903"/>
            <a:chExt cx="6053887" cy="1587212"/>
          </a:xfrm>
        </p:grpSpPr>
        <p:sp>
          <p:nvSpPr>
            <p:cNvPr id="10" name="Freeform 9"/>
            <p:cNvSpPr/>
            <p:nvPr/>
          </p:nvSpPr>
          <p:spPr>
            <a:xfrm>
              <a:off x="1380498" y="2790051"/>
              <a:ext cx="19793" cy="715939"/>
            </a:xfrm>
            <a:custGeom>
              <a:avLst/>
              <a:gdLst/>
              <a:ahLst/>
              <a:cxnLst/>
              <a:rect l="0" t="0" r="0" b="0"/>
              <a:pathLst>
                <a:path w="19793" h="715939">
                  <a:moveTo>
                    <a:pt x="19792" y="0"/>
                  </a:moveTo>
                  <a:lnTo>
                    <a:pt x="5138" y="53028"/>
                  </a:lnTo>
                  <a:lnTo>
                    <a:pt x="0" y="111644"/>
                  </a:lnTo>
                  <a:lnTo>
                    <a:pt x="279" y="162281"/>
                  </a:lnTo>
                  <a:lnTo>
                    <a:pt x="6081" y="215500"/>
                  </a:lnTo>
                  <a:lnTo>
                    <a:pt x="8320" y="275202"/>
                  </a:lnTo>
                  <a:lnTo>
                    <a:pt x="8984" y="336175"/>
                  </a:lnTo>
                  <a:lnTo>
                    <a:pt x="9180" y="391806"/>
                  </a:lnTo>
                  <a:lnTo>
                    <a:pt x="10408" y="445334"/>
                  </a:lnTo>
                  <a:lnTo>
                    <a:pt x="16492" y="497069"/>
                  </a:lnTo>
                  <a:lnTo>
                    <a:pt x="19140" y="560184"/>
                  </a:lnTo>
                  <a:lnTo>
                    <a:pt x="19599" y="614417"/>
                  </a:lnTo>
                  <a:lnTo>
                    <a:pt x="19734" y="668700"/>
                  </a:lnTo>
                  <a:lnTo>
                    <a:pt x="19792" y="715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52849" y="2701741"/>
              <a:ext cx="798032" cy="899006"/>
            </a:xfrm>
            <a:custGeom>
              <a:avLst/>
              <a:gdLst/>
              <a:ahLst/>
              <a:cxnLst/>
              <a:rect l="0" t="0" r="0" b="0"/>
              <a:pathLst>
                <a:path w="798032" h="899006">
                  <a:moveTo>
                    <a:pt x="0" y="151481"/>
                  </a:moveTo>
                  <a:lnTo>
                    <a:pt x="5589" y="134714"/>
                  </a:lnTo>
                  <a:lnTo>
                    <a:pt x="25833" y="107519"/>
                  </a:lnTo>
                  <a:lnTo>
                    <a:pt x="71350" y="69228"/>
                  </a:lnTo>
                  <a:lnTo>
                    <a:pt x="126033" y="43871"/>
                  </a:lnTo>
                  <a:lnTo>
                    <a:pt x="182866" y="21647"/>
                  </a:lnTo>
                  <a:lnTo>
                    <a:pt x="239673" y="4779"/>
                  </a:lnTo>
                  <a:lnTo>
                    <a:pt x="287823" y="0"/>
                  </a:lnTo>
                  <a:lnTo>
                    <a:pt x="341124" y="3276"/>
                  </a:lnTo>
                  <a:lnTo>
                    <a:pt x="393922" y="9433"/>
                  </a:lnTo>
                  <a:lnTo>
                    <a:pt x="456665" y="30399"/>
                  </a:lnTo>
                  <a:lnTo>
                    <a:pt x="515029" y="63974"/>
                  </a:lnTo>
                  <a:lnTo>
                    <a:pt x="576758" y="101989"/>
                  </a:lnTo>
                  <a:lnTo>
                    <a:pt x="631406" y="160302"/>
                  </a:lnTo>
                  <a:lnTo>
                    <a:pt x="673764" y="215008"/>
                  </a:lnTo>
                  <a:lnTo>
                    <a:pt x="710337" y="270875"/>
                  </a:lnTo>
                  <a:lnTo>
                    <a:pt x="732866" y="318529"/>
                  </a:lnTo>
                  <a:lnTo>
                    <a:pt x="754359" y="369693"/>
                  </a:lnTo>
                  <a:lnTo>
                    <a:pt x="769956" y="421897"/>
                  </a:lnTo>
                  <a:lnTo>
                    <a:pt x="781986" y="474410"/>
                  </a:lnTo>
                  <a:lnTo>
                    <a:pt x="792960" y="527014"/>
                  </a:lnTo>
                  <a:lnTo>
                    <a:pt x="798031" y="579645"/>
                  </a:lnTo>
                  <a:lnTo>
                    <a:pt x="791339" y="642595"/>
                  </a:lnTo>
                  <a:lnTo>
                    <a:pt x="775632" y="703903"/>
                  </a:lnTo>
                  <a:lnTo>
                    <a:pt x="750346" y="756091"/>
                  </a:lnTo>
                  <a:lnTo>
                    <a:pt x="724183" y="791929"/>
                  </a:lnTo>
                  <a:lnTo>
                    <a:pt x="662071" y="834674"/>
                  </a:lnTo>
                  <a:lnTo>
                    <a:pt x="606902" y="858092"/>
                  </a:lnTo>
                  <a:lnTo>
                    <a:pt x="559369" y="870245"/>
                  </a:lnTo>
                  <a:lnTo>
                    <a:pt x="508240" y="881255"/>
                  </a:lnTo>
                  <a:lnTo>
                    <a:pt x="461635" y="886337"/>
                  </a:lnTo>
                  <a:lnTo>
                    <a:pt x="407013" y="887842"/>
                  </a:lnTo>
                  <a:lnTo>
                    <a:pt x="351963" y="893877"/>
                  </a:lnTo>
                  <a:lnTo>
                    <a:pt x="298608" y="897485"/>
                  </a:lnTo>
                  <a:lnTo>
                    <a:pt x="245754" y="898555"/>
                  </a:lnTo>
                  <a:lnTo>
                    <a:pt x="185068" y="898916"/>
                  </a:lnTo>
                  <a:lnTo>
                    <a:pt x="136871" y="899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3057" y="3232248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7409" y="42692"/>
                  </a:lnTo>
                  <a:lnTo>
                    <a:pt x="975" y="103238"/>
                  </a:lnTo>
                  <a:lnTo>
                    <a:pt x="192" y="15197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10943" y="3011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79399" y="3139687"/>
              <a:ext cx="253420" cy="281100"/>
            </a:xfrm>
            <a:custGeom>
              <a:avLst/>
              <a:gdLst/>
              <a:ahLst/>
              <a:cxnLst/>
              <a:rect l="0" t="0" r="0" b="0"/>
              <a:pathLst>
                <a:path w="253420" h="281100">
                  <a:moveTo>
                    <a:pt x="178984" y="8333"/>
                  </a:moveTo>
                  <a:lnTo>
                    <a:pt x="141506" y="0"/>
                  </a:lnTo>
                  <a:lnTo>
                    <a:pt x="106658" y="1575"/>
                  </a:lnTo>
                  <a:lnTo>
                    <a:pt x="84838" y="7669"/>
                  </a:lnTo>
                  <a:lnTo>
                    <a:pt x="45354" y="30646"/>
                  </a:lnTo>
                  <a:lnTo>
                    <a:pt x="37255" y="37246"/>
                  </a:lnTo>
                  <a:lnTo>
                    <a:pt x="33025" y="46326"/>
                  </a:lnTo>
                  <a:lnTo>
                    <a:pt x="31445" y="68893"/>
                  </a:lnTo>
                  <a:lnTo>
                    <a:pt x="37762" y="88281"/>
                  </a:lnTo>
                  <a:lnTo>
                    <a:pt x="42722" y="96727"/>
                  </a:lnTo>
                  <a:lnTo>
                    <a:pt x="60711" y="109230"/>
                  </a:lnTo>
                  <a:lnTo>
                    <a:pt x="115489" y="130588"/>
                  </a:lnTo>
                  <a:lnTo>
                    <a:pt x="178956" y="153342"/>
                  </a:lnTo>
                  <a:lnTo>
                    <a:pt x="221092" y="180823"/>
                  </a:lnTo>
                  <a:lnTo>
                    <a:pt x="239813" y="199639"/>
                  </a:lnTo>
                  <a:lnTo>
                    <a:pt x="252033" y="219700"/>
                  </a:lnTo>
                  <a:lnTo>
                    <a:pt x="253419" y="229963"/>
                  </a:lnTo>
                  <a:lnTo>
                    <a:pt x="248721" y="250725"/>
                  </a:lnTo>
                  <a:lnTo>
                    <a:pt x="240683" y="258835"/>
                  </a:lnTo>
                  <a:lnTo>
                    <a:pt x="216154" y="270966"/>
                  </a:lnTo>
                  <a:lnTo>
                    <a:pt x="163871" y="278783"/>
                  </a:lnTo>
                  <a:lnTo>
                    <a:pt x="103926" y="281099"/>
                  </a:lnTo>
                  <a:lnTo>
                    <a:pt x="52890" y="276196"/>
                  </a:lnTo>
                  <a:lnTo>
                    <a:pt x="0" y="261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60859" y="2790051"/>
              <a:ext cx="50209" cy="600126"/>
            </a:xfrm>
            <a:custGeom>
              <a:avLst/>
              <a:gdLst/>
              <a:ahLst/>
              <a:cxnLst/>
              <a:rect l="0" t="0" r="0" b="0"/>
              <a:pathLst>
                <a:path w="50209" h="600126">
                  <a:moveTo>
                    <a:pt x="18622" y="0"/>
                  </a:moveTo>
                  <a:lnTo>
                    <a:pt x="3968" y="60731"/>
                  </a:lnTo>
                  <a:lnTo>
                    <a:pt x="0" y="121658"/>
                  </a:lnTo>
                  <a:lnTo>
                    <a:pt x="9268" y="181872"/>
                  </a:lnTo>
                  <a:lnTo>
                    <a:pt x="15851" y="232483"/>
                  </a:lnTo>
                  <a:lnTo>
                    <a:pt x="20921" y="287643"/>
                  </a:lnTo>
                  <a:lnTo>
                    <a:pt x="26712" y="345321"/>
                  </a:lnTo>
                  <a:lnTo>
                    <a:pt x="31548" y="396336"/>
                  </a:lnTo>
                  <a:lnTo>
                    <a:pt x="38073" y="455495"/>
                  </a:lnTo>
                  <a:lnTo>
                    <a:pt x="46598" y="513411"/>
                  </a:lnTo>
                  <a:lnTo>
                    <a:pt x="49495" y="570604"/>
                  </a:lnTo>
                  <a:lnTo>
                    <a:pt x="50208" y="6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68911" y="3000621"/>
              <a:ext cx="389556" cy="63172"/>
            </a:xfrm>
            <a:custGeom>
              <a:avLst/>
              <a:gdLst/>
              <a:ahLst/>
              <a:cxnLst/>
              <a:rect l="0" t="0" r="0" b="0"/>
              <a:pathLst>
                <a:path w="389556" h="63172">
                  <a:moveTo>
                    <a:pt x="389555" y="0"/>
                  </a:moveTo>
                  <a:lnTo>
                    <a:pt x="332291" y="3120"/>
                  </a:lnTo>
                  <a:lnTo>
                    <a:pt x="271399" y="14655"/>
                  </a:lnTo>
                  <a:lnTo>
                    <a:pt x="211696" y="24749"/>
                  </a:lnTo>
                  <a:lnTo>
                    <a:pt x="168957" y="31667"/>
                  </a:lnTo>
                  <a:lnTo>
                    <a:pt x="126565" y="38641"/>
                  </a:lnTo>
                  <a:lnTo>
                    <a:pt x="65577" y="49144"/>
                  </a:lnTo>
                  <a:lnTo>
                    <a:pt x="14341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22577" y="3042735"/>
              <a:ext cx="141175" cy="299820"/>
            </a:xfrm>
            <a:custGeom>
              <a:avLst/>
              <a:gdLst/>
              <a:ahLst/>
              <a:cxnLst/>
              <a:rect l="0" t="0" r="0" b="0"/>
              <a:pathLst>
                <a:path w="141175" h="299820">
                  <a:moveTo>
                    <a:pt x="4303" y="115814"/>
                  </a:moveTo>
                  <a:lnTo>
                    <a:pt x="6643" y="149436"/>
                  </a:lnTo>
                  <a:lnTo>
                    <a:pt x="27209" y="204257"/>
                  </a:lnTo>
                  <a:lnTo>
                    <a:pt x="53802" y="259886"/>
                  </a:lnTo>
                  <a:lnTo>
                    <a:pt x="69012" y="293813"/>
                  </a:lnTo>
                  <a:lnTo>
                    <a:pt x="69670" y="298821"/>
                  </a:lnTo>
                  <a:lnTo>
                    <a:pt x="67768" y="299819"/>
                  </a:lnTo>
                  <a:lnTo>
                    <a:pt x="64161" y="298146"/>
                  </a:lnTo>
                  <a:lnTo>
                    <a:pt x="47905" y="273433"/>
                  </a:lnTo>
                  <a:lnTo>
                    <a:pt x="22621" y="215925"/>
                  </a:lnTo>
                  <a:lnTo>
                    <a:pt x="5149" y="158292"/>
                  </a:lnTo>
                  <a:lnTo>
                    <a:pt x="0" y="130014"/>
                  </a:lnTo>
                  <a:lnTo>
                    <a:pt x="1611" y="101848"/>
                  </a:lnTo>
                  <a:lnTo>
                    <a:pt x="14684" y="65272"/>
                  </a:lnTo>
                  <a:lnTo>
                    <a:pt x="38965" y="37798"/>
                  </a:lnTo>
                  <a:lnTo>
                    <a:pt x="68386" y="14839"/>
                  </a:lnTo>
                  <a:lnTo>
                    <a:pt x="92056" y="6595"/>
                  </a:lnTo>
                  <a:lnTo>
                    <a:pt x="1411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21678" y="315854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11150" y="3000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16435" y="2779523"/>
              <a:ext cx="349964" cy="575515"/>
            </a:xfrm>
            <a:custGeom>
              <a:avLst/>
              <a:gdLst/>
              <a:ahLst/>
              <a:cxnLst/>
              <a:rect l="0" t="0" r="0" b="0"/>
              <a:pathLst>
                <a:path w="349964" h="575515">
                  <a:moveTo>
                    <a:pt x="0" y="0"/>
                  </a:moveTo>
                  <a:lnTo>
                    <a:pt x="14654" y="62092"/>
                  </a:lnTo>
                  <a:lnTo>
                    <a:pt x="31667" y="118791"/>
                  </a:lnTo>
                  <a:lnTo>
                    <a:pt x="40050" y="172554"/>
                  </a:lnTo>
                  <a:lnTo>
                    <a:pt x="50112" y="229403"/>
                  </a:lnTo>
                  <a:lnTo>
                    <a:pt x="63364" y="292626"/>
                  </a:lnTo>
                  <a:lnTo>
                    <a:pt x="77247" y="344932"/>
                  </a:lnTo>
                  <a:lnTo>
                    <a:pt x="84019" y="397464"/>
                  </a:lnTo>
                  <a:lnTo>
                    <a:pt x="92289" y="456021"/>
                  </a:lnTo>
                  <a:lnTo>
                    <a:pt x="90906" y="500105"/>
                  </a:lnTo>
                  <a:lnTo>
                    <a:pt x="88680" y="512388"/>
                  </a:lnTo>
                  <a:lnTo>
                    <a:pt x="86026" y="517067"/>
                  </a:lnTo>
                  <a:lnTo>
                    <a:pt x="83087" y="516677"/>
                  </a:lnTo>
                  <a:lnTo>
                    <a:pt x="79958" y="512907"/>
                  </a:lnTo>
                  <a:lnTo>
                    <a:pt x="75554" y="485245"/>
                  </a:lnTo>
                  <a:lnTo>
                    <a:pt x="82471" y="432806"/>
                  </a:lnTo>
                  <a:lnTo>
                    <a:pt x="95103" y="373575"/>
                  </a:lnTo>
                  <a:lnTo>
                    <a:pt x="114452" y="327386"/>
                  </a:lnTo>
                  <a:lnTo>
                    <a:pt x="130416" y="312011"/>
                  </a:lnTo>
                  <a:lnTo>
                    <a:pt x="169260" y="292609"/>
                  </a:lnTo>
                  <a:lnTo>
                    <a:pt x="217047" y="292330"/>
                  </a:lnTo>
                  <a:lnTo>
                    <a:pt x="258893" y="305245"/>
                  </a:lnTo>
                  <a:lnTo>
                    <a:pt x="287929" y="323890"/>
                  </a:lnTo>
                  <a:lnTo>
                    <a:pt x="324766" y="366792"/>
                  </a:lnTo>
                  <a:lnTo>
                    <a:pt x="349813" y="426504"/>
                  </a:lnTo>
                  <a:lnTo>
                    <a:pt x="349963" y="467313"/>
                  </a:lnTo>
                  <a:lnTo>
                    <a:pt x="337010" y="509040"/>
                  </a:lnTo>
                  <a:lnTo>
                    <a:pt x="321747" y="530786"/>
                  </a:lnTo>
                  <a:lnTo>
                    <a:pt x="303266" y="547080"/>
                  </a:lnTo>
                  <a:lnTo>
                    <a:pt x="270791" y="562831"/>
                  </a:lnTo>
                  <a:lnTo>
                    <a:pt x="211720" y="575514"/>
                  </a:lnTo>
                  <a:lnTo>
                    <a:pt x="171916" y="574895"/>
                  </a:lnTo>
                  <a:lnTo>
                    <a:pt x="144135" y="567302"/>
                  </a:lnTo>
                  <a:lnTo>
                    <a:pt x="126342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61067" y="3021678"/>
              <a:ext cx="190314" cy="337104"/>
            </a:xfrm>
            <a:custGeom>
              <a:avLst/>
              <a:gdLst/>
              <a:ahLst/>
              <a:cxnLst/>
              <a:rect l="0" t="0" r="0" b="0"/>
              <a:pathLst>
                <a:path w="190314" h="337104">
                  <a:moveTo>
                    <a:pt x="18622" y="84228"/>
                  </a:moveTo>
                  <a:lnTo>
                    <a:pt x="3968" y="142845"/>
                  </a:lnTo>
                  <a:lnTo>
                    <a:pt x="0" y="205425"/>
                  </a:lnTo>
                  <a:lnTo>
                    <a:pt x="7515" y="253239"/>
                  </a:lnTo>
                  <a:lnTo>
                    <a:pt x="37018" y="305631"/>
                  </a:lnTo>
                  <a:lnTo>
                    <a:pt x="63067" y="331413"/>
                  </a:lnTo>
                  <a:lnTo>
                    <a:pt x="73988" y="335586"/>
                  </a:lnTo>
                  <a:lnTo>
                    <a:pt x="98601" y="337103"/>
                  </a:lnTo>
                  <a:lnTo>
                    <a:pt x="118899" y="330758"/>
                  </a:lnTo>
                  <a:lnTo>
                    <a:pt x="127587" y="325790"/>
                  </a:lnTo>
                  <a:lnTo>
                    <a:pt x="150994" y="296442"/>
                  </a:lnTo>
                  <a:lnTo>
                    <a:pt x="178694" y="235029"/>
                  </a:lnTo>
                  <a:lnTo>
                    <a:pt x="190313" y="180382"/>
                  </a:lnTo>
                  <a:lnTo>
                    <a:pt x="188063" y="119339"/>
                  </a:lnTo>
                  <a:lnTo>
                    <a:pt x="184250" y="67335"/>
                  </a:lnTo>
                  <a:lnTo>
                    <a:pt x="175711" y="28530"/>
                  </a:lnTo>
                  <a:lnTo>
                    <a:pt x="1660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32373" y="2705823"/>
              <a:ext cx="84229" cy="547483"/>
            </a:xfrm>
            <a:custGeom>
              <a:avLst/>
              <a:gdLst/>
              <a:ahLst/>
              <a:cxnLst/>
              <a:rect l="0" t="0" r="0" b="0"/>
              <a:pathLst>
                <a:path w="84229" h="547483">
                  <a:moveTo>
                    <a:pt x="0" y="0"/>
                  </a:moveTo>
                  <a:lnTo>
                    <a:pt x="5589" y="16768"/>
                  </a:lnTo>
                  <a:lnTo>
                    <a:pt x="5214" y="34359"/>
                  </a:lnTo>
                  <a:lnTo>
                    <a:pt x="686" y="94169"/>
                  </a:lnTo>
                  <a:lnTo>
                    <a:pt x="3255" y="156079"/>
                  </a:lnTo>
                  <a:lnTo>
                    <a:pt x="9092" y="219304"/>
                  </a:lnTo>
                  <a:lnTo>
                    <a:pt x="10103" y="270740"/>
                  </a:lnTo>
                  <a:lnTo>
                    <a:pt x="18850" y="333287"/>
                  </a:lnTo>
                  <a:lnTo>
                    <a:pt x="28462" y="382371"/>
                  </a:lnTo>
                  <a:lnTo>
                    <a:pt x="42190" y="441472"/>
                  </a:lnTo>
                  <a:lnTo>
                    <a:pt x="59671" y="503886"/>
                  </a:lnTo>
                  <a:lnTo>
                    <a:pt x="70193" y="533005"/>
                  </a:lnTo>
                  <a:lnTo>
                    <a:pt x="84228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95502" y="2895336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53276" y="0"/>
                  </a:lnTo>
                  <a:lnTo>
                    <a:pt x="193790" y="5590"/>
                  </a:lnTo>
                  <a:lnTo>
                    <a:pt x="137499" y="9553"/>
                  </a:lnTo>
                  <a:lnTo>
                    <a:pt x="84804" y="11410"/>
                  </a:lnTo>
                  <a:lnTo>
                    <a:pt x="22519" y="251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06114" y="3126963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0" y="0"/>
                  </a:moveTo>
                  <a:lnTo>
                    <a:pt x="8333" y="48931"/>
                  </a:lnTo>
                  <a:lnTo>
                    <a:pt x="4505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74528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79813" y="2972020"/>
              <a:ext cx="526426" cy="353322"/>
            </a:xfrm>
            <a:custGeom>
              <a:avLst/>
              <a:gdLst/>
              <a:ahLst/>
              <a:cxnLst/>
              <a:rect l="0" t="0" r="0" b="0"/>
              <a:pathLst>
                <a:path w="526426" h="353322">
                  <a:moveTo>
                    <a:pt x="0" y="102301"/>
                  </a:moveTo>
                  <a:lnTo>
                    <a:pt x="25833" y="163031"/>
                  </a:lnTo>
                  <a:lnTo>
                    <a:pt x="59756" y="218602"/>
                  </a:lnTo>
                  <a:lnTo>
                    <a:pt x="87713" y="271503"/>
                  </a:lnTo>
                  <a:lnTo>
                    <a:pt x="111257" y="309972"/>
                  </a:lnTo>
                  <a:lnTo>
                    <a:pt x="119795" y="314448"/>
                  </a:lnTo>
                  <a:lnTo>
                    <a:pt x="128996" y="313922"/>
                  </a:lnTo>
                  <a:lnTo>
                    <a:pt x="138640" y="310062"/>
                  </a:lnTo>
                  <a:lnTo>
                    <a:pt x="145069" y="302809"/>
                  </a:lnTo>
                  <a:lnTo>
                    <a:pt x="161823" y="244403"/>
                  </a:lnTo>
                  <a:lnTo>
                    <a:pt x="168315" y="181280"/>
                  </a:lnTo>
                  <a:lnTo>
                    <a:pt x="176473" y="131031"/>
                  </a:lnTo>
                  <a:lnTo>
                    <a:pt x="187469" y="88327"/>
                  </a:lnTo>
                  <a:lnTo>
                    <a:pt x="198743" y="68404"/>
                  </a:lnTo>
                  <a:lnTo>
                    <a:pt x="206195" y="65665"/>
                  </a:lnTo>
                  <a:lnTo>
                    <a:pt x="214672" y="67348"/>
                  </a:lnTo>
                  <a:lnTo>
                    <a:pt x="270988" y="96225"/>
                  </a:lnTo>
                  <a:lnTo>
                    <a:pt x="326020" y="124912"/>
                  </a:lnTo>
                  <a:lnTo>
                    <a:pt x="363450" y="131227"/>
                  </a:lnTo>
                  <a:lnTo>
                    <a:pt x="398587" y="127509"/>
                  </a:lnTo>
                  <a:lnTo>
                    <a:pt x="417355" y="118964"/>
                  </a:lnTo>
                  <a:lnTo>
                    <a:pt x="425636" y="113410"/>
                  </a:lnTo>
                  <a:lnTo>
                    <a:pt x="437955" y="97880"/>
                  </a:lnTo>
                  <a:lnTo>
                    <a:pt x="442879" y="88825"/>
                  </a:lnTo>
                  <a:lnTo>
                    <a:pt x="445229" y="66286"/>
                  </a:lnTo>
                  <a:lnTo>
                    <a:pt x="441205" y="43011"/>
                  </a:lnTo>
                  <a:lnTo>
                    <a:pt x="431617" y="24867"/>
                  </a:lnTo>
                  <a:lnTo>
                    <a:pt x="416437" y="12124"/>
                  </a:lnTo>
                  <a:lnTo>
                    <a:pt x="396823" y="3730"/>
                  </a:lnTo>
                  <a:lnTo>
                    <a:pt x="372507" y="0"/>
                  </a:lnTo>
                  <a:lnTo>
                    <a:pt x="332511" y="9079"/>
                  </a:lnTo>
                  <a:lnTo>
                    <a:pt x="285479" y="34277"/>
                  </a:lnTo>
                  <a:lnTo>
                    <a:pt x="254212" y="63038"/>
                  </a:lnTo>
                  <a:lnTo>
                    <a:pt x="230780" y="101846"/>
                  </a:lnTo>
                  <a:lnTo>
                    <a:pt x="218248" y="149869"/>
                  </a:lnTo>
                  <a:lnTo>
                    <a:pt x="223308" y="212260"/>
                  </a:lnTo>
                  <a:lnTo>
                    <a:pt x="240107" y="268816"/>
                  </a:lnTo>
                  <a:lnTo>
                    <a:pt x="270886" y="308644"/>
                  </a:lnTo>
                  <a:lnTo>
                    <a:pt x="321468" y="342347"/>
                  </a:lnTo>
                  <a:lnTo>
                    <a:pt x="348765" y="349368"/>
                  </a:lnTo>
                  <a:lnTo>
                    <a:pt x="400476" y="353321"/>
                  </a:lnTo>
                  <a:lnTo>
                    <a:pt x="459172" y="349067"/>
                  </a:lnTo>
                  <a:lnTo>
                    <a:pt x="514333" y="336730"/>
                  </a:lnTo>
                  <a:lnTo>
                    <a:pt x="526425" y="333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43232" y="2653181"/>
              <a:ext cx="20997" cy="579068"/>
            </a:xfrm>
            <a:custGeom>
              <a:avLst/>
              <a:gdLst/>
              <a:ahLst/>
              <a:cxnLst/>
              <a:rect l="0" t="0" r="0" b="0"/>
              <a:pathLst>
                <a:path w="20997" h="57906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70" y="164802"/>
                  </a:lnTo>
                  <a:lnTo>
                    <a:pt x="8334" y="224189"/>
                  </a:lnTo>
                  <a:lnTo>
                    <a:pt x="15685" y="286310"/>
                  </a:lnTo>
                  <a:lnTo>
                    <a:pt x="19465" y="335047"/>
                  </a:lnTo>
                  <a:lnTo>
                    <a:pt x="20743" y="395512"/>
                  </a:lnTo>
                  <a:lnTo>
                    <a:pt x="20996" y="452516"/>
                  </a:lnTo>
                  <a:lnTo>
                    <a:pt x="17920" y="501016"/>
                  </a:lnTo>
                  <a:lnTo>
                    <a:pt x="12719" y="547362"/>
                  </a:lnTo>
                  <a:lnTo>
                    <a:pt x="10529" y="579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69492" y="2518903"/>
              <a:ext cx="588388" cy="534362"/>
            </a:xfrm>
            <a:custGeom>
              <a:avLst/>
              <a:gdLst/>
              <a:ahLst/>
              <a:cxnLst/>
              <a:rect l="0" t="0" r="0" b="0"/>
              <a:pathLst>
                <a:path w="588388" h="534362">
                  <a:moveTo>
                    <a:pt x="0" y="218506"/>
                  </a:moveTo>
                  <a:lnTo>
                    <a:pt x="3119" y="175814"/>
                  </a:lnTo>
                  <a:lnTo>
                    <a:pt x="14572" y="144635"/>
                  </a:lnTo>
                  <a:lnTo>
                    <a:pt x="46155" y="100547"/>
                  </a:lnTo>
                  <a:lnTo>
                    <a:pt x="69178" y="78530"/>
                  </a:lnTo>
                  <a:lnTo>
                    <a:pt x="129083" y="37217"/>
                  </a:lnTo>
                  <a:lnTo>
                    <a:pt x="175236" y="19396"/>
                  </a:lnTo>
                  <a:lnTo>
                    <a:pt x="228807" y="4610"/>
                  </a:lnTo>
                  <a:lnTo>
                    <a:pt x="283929" y="0"/>
                  </a:lnTo>
                  <a:lnTo>
                    <a:pt x="336421" y="6235"/>
                  </a:lnTo>
                  <a:lnTo>
                    <a:pt x="398631" y="22212"/>
                  </a:lnTo>
                  <a:lnTo>
                    <a:pt x="440740" y="37229"/>
                  </a:lnTo>
                  <a:lnTo>
                    <a:pt x="501856" y="82267"/>
                  </a:lnTo>
                  <a:lnTo>
                    <a:pt x="543047" y="125450"/>
                  </a:lnTo>
                  <a:lnTo>
                    <a:pt x="570695" y="181840"/>
                  </a:lnTo>
                  <a:lnTo>
                    <a:pt x="585516" y="242372"/>
                  </a:lnTo>
                  <a:lnTo>
                    <a:pt x="588387" y="296157"/>
                  </a:lnTo>
                  <a:lnTo>
                    <a:pt x="586719" y="333736"/>
                  </a:lnTo>
                  <a:lnTo>
                    <a:pt x="566583" y="392869"/>
                  </a:lnTo>
                  <a:lnTo>
                    <a:pt x="551292" y="416493"/>
                  </a:lnTo>
                  <a:lnTo>
                    <a:pt x="489695" y="473133"/>
                  </a:lnTo>
                  <a:lnTo>
                    <a:pt x="429286" y="509588"/>
                  </a:lnTo>
                  <a:lnTo>
                    <a:pt x="376952" y="528254"/>
                  </a:lnTo>
                  <a:lnTo>
                    <a:pt x="347440" y="5343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11689" y="3053264"/>
              <a:ext cx="168457" cy="258195"/>
            </a:xfrm>
            <a:custGeom>
              <a:avLst/>
              <a:gdLst/>
              <a:ahLst/>
              <a:cxnLst/>
              <a:rect l="0" t="0" r="0" b="0"/>
              <a:pathLst>
                <a:path w="168457" h="258195">
                  <a:moveTo>
                    <a:pt x="0" y="168456"/>
                  </a:moveTo>
                  <a:lnTo>
                    <a:pt x="34747" y="231883"/>
                  </a:lnTo>
                  <a:lnTo>
                    <a:pt x="43909" y="252798"/>
                  </a:lnTo>
                  <a:lnTo>
                    <a:pt x="43310" y="257439"/>
                  </a:lnTo>
                  <a:lnTo>
                    <a:pt x="39402" y="258194"/>
                  </a:lnTo>
                  <a:lnTo>
                    <a:pt x="33287" y="256357"/>
                  </a:lnTo>
                  <a:lnTo>
                    <a:pt x="28041" y="251623"/>
                  </a:lnTo>
                  <a:lnTo>
                    <a:pt x="19091" y="237004"/>
                  </a:lnTo>
                  <a:lnTo>
                    <a:pt x="4984" y="190619"/>
                  </a:lnTo>
                  <a:lnTo>
                    <a:pt x="2646" y="150196"/>
                  </a:lnTo>
                  <a:lnTo>
                    <a:pt x="10013" y="109753"/>
                  </a:lnTo>
                  <a:lnTo>
                    <a:pt x="26493" y="76193"/>
                  </a:lnTo>
                  <a:lnTo>
                    <a:pt x="39461" y="58820"/>
                  </a:lnTo>
                  <a:lnTo>
                    <a:pt x="65505" y="41475"/>
                  </a:lnTo>
                  <a:lnTo>
                    <a:pt x="119240" y="21435"/>
                  </a:lnTo>
                  <a:lnTo>
                    <a:pt x="149584" y="1064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19164" y="3053264"/>
              <a:ext cx="168650" cy="247733"/>
            </a:xfrm>
            <a:custGeom>
              <a:avLst/>
              <a:gdLst/>
              <a:ahLst/>
              <a:cxnLst/>
              <a:rect l="0" t="0" r="0" b="0"/>
              <a:pathLst>
                <a:path w="168650" h="247733">
                  <a:moveTo>
                    <a:pt x="129437" y="0"/>
                  </a:moveTo>
                  <a:lnTo>
                    <a:pt x="66009" y="19128"/>
                  </a:lnTo>
                  <a:lnTo>
                    <a:pt x="35774" y="37773"/>
                  </a:lnTo>
                  <a:lnTo>
                    <a:pt x="19179" y="55392"/>
                  </a:lnTo>
                  <a:lnTo>
                    <a:pt x="2272" y="90632"/>
                  </a:lnTo>
                  <a:lnTo>
                    <a:pt x="0" y="117100"/>
                  </a:lnTo>
                  <a:lnTo>
                    <a:pt x="8073" y="172219"/>
                  </a:lnTo>
                  <a:lnTo>
                    <a:pt x="28746" y="208565"/>
                  </a:lnTo>
                  <a:lnTo>
                    <a:pt x="51510" y="235972"/>
                  </a:lnTo>
                  <a:lnTo>
                    <a:pt x="72186" y="245256"/>
                  </a:lnTo>
                  <a:lnTo>
                    <a:pt x="84251" y="247732"/>
                  </a:lnTo>
                  <a:lnTo>
                    <a:pt x="107015" y="244244"/>
                  </a:lnTo>
                  <a:lnTo>
                    <a:pt x="127660" y="233725"/>
                  </a:lnTo>
                  <a:lnTo>
                    <a:pt x="144635" y="217351"/>
                  </a:lnTo>
                  <a:lnTo>
                    <a:pt x="161756" y="182813"/>
                  </a:lnTo>
                  <a:lnTo>
                    <a:pt x="168649" y="142944"/>
                  </a:lnTo>
                  <a:lnTo>
                    <a:pt x="165102" y="95906"/>
                  </a:lnTo>
                  <a:lnTo>
                    <a:pt x="151053" y="56103"/>
                  </a:lnTo>
                  <a:lnTo>
                    <a:pt x="132073" y="27671"/>
                  </a:lnTo>
                  <a:lnTo>
                    <a:pt x="121640" y="18148"/>
                  </a:lnTo>
                  <a:lnTo>
                    <a:pt x="10838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2713" y="2980255"/>
              <a:ext cx="402681" cy="569444"/>
            </a:xfrm>
            <a:custGeom>
              <a:avLst/>
              <a:gdLst/>
              <a:ahLst/>
              <a:cxnLst/>
              <a:rect l="0" t="0" r="0" b="0"/>
              <a:pathLst>
                <a:path w="402681" h="569444">
                  <a:moveTo>
                    <a:pt x="31172" y="220408"/>
                  </a:moveTo>
                  <a:lnTo>
                    <a:pt x="50958" y="272458"/>
                  </a:lnTo>
                  <a:lnTo>
                    <a:pt x="66017" y="331945"/>
                  </a:lnTo>
                  <a:lnTo>
                    <a:pt x="79086" y="381000"/>
                  </a:lnTo>
                  <a:lnTo>
                    <a:pt x="83584" y="432547"/>
                  </a:lnTo>
                  <a:lnTo>
                    <a:pt x="90635" y="479666"/>
                  </a:lnTo>
                  <a:lnTo>
                    <a:pt x="93245" y="528982"/>
                  </a:lnTo>
                  <a:lnTo>
                    <a:pt x="93855" y="559153"/>
                  </a:lnTo>
                  <a:lnTo>
                    <a:pt x="91678" y="566731"/>
                  </a:lnTo>
                  <a:lnTo>
                    <a:pt x="87887" y="569443"/>
                  </a:lnTo>
                  <a:lnTo>
                    <a:pt x="83020" y="568911"/>
                  </a:lnTo>
                  <a:lnTo>
                    <a:pt x="78606" y="562708"/>
                  </a:lnTo>
                  <a:lnTo>
                    <a:pt x="59995" y="507604"/>
                  </a:lnTo>
                  <a:lnTo>
                    <a:pt x="39726" y="446244"/>
                  </a:lnTo>
                  <a:lnTo>
                    <a:pt x="28117" y="388968"/>
                  </a:lnTo>
                  <a:lnTo>
                    <a:pt x="17269" y="336902"/>
                  </a:lnTo>
                  <a:lnTo>
                    <a:pt x="6646" y="275072"/>
                  </a:lnTo>
                  <a:lnTo>
                    <a:pt x="2724" y="231835"/>
                  </a:lnTo>
                  <a:lnTo>
                    <a:pt x="981" y="189222"/>
                  </a:lnTo>
                  <a:lnTo>
                    <a:pt x="0" y="126940"/>
                  </a:lnTo>
                  <a:lnTo>
                    <a:pt x="2049" y="72091"/>
                  </a:lnTo>
                  <a:lnTo>
                    <a:pt x="10820" y="40625"/>
                  </a:lnTo>
                  <a:lnTo>
                    <a:pt x="25636" y="17282"/>
                  </a:lnTo>
                  <a:lnTo>
                    <a:pt x="34500" y="7782"/>
                  </a:lnTo>
                  <a:lnTo>
                    <a:pt x="45089" y="2618"/>
                  </a:lnTo>
                  <a:lnTo>
                    <a:pt x="69333" y="0"/>
                  </a:lnTo>
                  <a:lnTo>
                    <a:pt x="92586" y="8975"/>
                  </a:lnTo>
                  <a:lnTo>
                    <a:pt x="154240" y="60209"/>
                  </a:lnTo>
                  <a:lnTo>
                    <a:pt x="170097" y="79019"/>
                  </a:lnTo>
                  <a:lnTo>
                    <a:pt x="199341" y="135634"/>
                  </a:lnTo>
                  <a:lnTo>
                    <a:pt x="211199" y="164013"/>
                  </a:lnTo>
                  <a:lnTo>
                    <a:pt x="216704" y="206298"/>
                  </a:lnTo>
                  <a:lnTo>
                    <a:pt x="210277" y="247293"/>
                  </a:lnTo>
                  <a:lnTo>
                    <a:pt x="200072" y="270961"/>
                  </a:lnTo>
                  <a:lnTo>
                    <a:pt x="175583" y="298428"/>
                  </a:lnTo>
                  <a:lnTo>
                    <a:pt x="146101" y="315794"/>
                  </a:lnTo>
                  <a:lnTo>
                    <a:pt x="122416" y="318174"/>
                  </a:lnTo>
                  <a:lnTo>
                    <a:pt x="109549" y="317171"/>
                  </a:lnTo>
                  <a:lnTo>
                    <a:pt x="103311" y="314162"/>
                  </a:lnTo>
                  <a:lnTo>
                    <a:pt x="101492" y="309817"/>
                  </a:lnTo>
                  <a:lnTo>
                    <a:pt x="102618" y="304580"/>
                  </a:lnTo>
                  <a:lnTo>
                    <a:pt x="106879" y="299919"/>
                  </a:lnTo>
                  <a:lnTo>
                    <a:pt x="130813" y="287771"/>
                  </a:lnTo>
                  <a:lnTo>
                    <a:pt x="193715" y="269631"/>
                  </a:lnTo>
                  <a:lnTo>
                    <a:pt x="248980" y="247115"/>
                  </a:lnTo>
                  <a:lnTo>
                    <a:pt x="304956" y="220137"/>
                  </a:lnTo>
                  <a:lnTo>
                    <a:pt x="365533" y="185277"/>
                  </a:lnTo>
                  <a:lnTo>
                    <a:pt x="389685" y="163076"/>
                  </a:lnTo>
                  <a:lnTo>
                    <a:pt x="400301" y="144624"/>
                  </a:lnTo>
                  <a:lnTo>
                    <a:pt x="402680" y="124725"/>
                  </a:lnTo>
                  <a:lnTo>
                    <a:pt x="401677" y="114505"/>
                  </a:lnTo>
                  <a:lnTo>
                    <a:pt x="391203" y="96911"/>
                  </a:lnTo>
                  <a:lnTo>
                    <a:pt x="383497" y="88944"/>
                  </a:lnTo>
                  <a:lnTo>
                    <a:pt x="373680" y="84802"/>
                  </a:lnTo>
                  <a:lnTo>
                    <a:pt x="350294" y="83320"/>
                  </a:lnTo>
                  <a:lnTo>
                    <a:pt x="316410" y="94651"/>
                  </a:lnTo>
                  <a:lnTo>
                    <a:pt x="289732" y="118416"/>
                  </a:lnTo>
                  <a:lnTo>
                    <a:pt x="272599" y="153273"/>
                  </a:lnTo>
                  <a:lnTo>
                    <a:pt x="257500" y="206973"/>
                  </a:lnTo>
                  <a:lnTo>
                    <a:pt x="254990" y="247493"/>
                  </a:lnTo>
                  <a:lnTo>
                    <a:pt x="258549" y="271050"/>
                  </a:lnTo>
                  <a:lnTo>
                    <a:pt x="270269" y="290099"/>
                  </a:lnTo>
                  <a:lnTo>
                    <a:pt x="309190" y="327505"/>
                  </a:lnTo>
                  <a:lnTo>
                    <a:pt x="337766" y="340528"/>
                  </a:lnTo>
                  <a:lnTo>
                    <a:pt x="378613" y="3467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77107" y="3095378"/>
              <a:ext cx="176904" cy="243254"/>
            </a:xfrm>
            <a:custGeom>
              <a:avLst/>
              <a:gdLst/>
              <a:ahLst/>
              <a:cxnLst/>
              <a:rect l="0" t="0" r="0" b="0"/>
              <a:pathLst>
                <a:path w="176904" h="243254">
                  <a:moveTo>
                    <a:pt x="18976" y="105285"/>
                  </a:moveTo>
                  <a:lnTo>
                    <a:pt x="21316" y="138907"/>
                  </a:lnTo>
                  <a:lnTo>
                    <a:pt x="38763" y="190609"/>
                  </a:lnTo>
                  <a:lnTo>
                    <a:pt x="53819" y="240292"/>
                  </a:lnTo>
                  <a:lnTo>
                    <a:pt x="53903" y="243253"/>
                  </a:lnTo>
                  <a:lnTo>
                    <a:pt x="47758" y="234064"/>
                  </a:lnTo>
                  <a:lnTo>
                    <a:pt x="29598" y="180114"/>
                  </a:lnTo>
                  <a:lnTo>
                    <a:pt x="11969" y="119255"/>
                  </a:lnTo>
                  <a:lnTo>
                    <a:pt x="0" y="58035"/>
                  </a:lnTo>
                  <a:lnTo>
                    <a:pt x="5083" y="33982"/>
                  </a:lnTo>
                  <a:lnTo>
                    <a:pt x="9714" y="22655"/>
                  </a:lnTo>
                  <a:lnTo>
                    <a:pt x="17481" y="15103"/>
                  </a:lnTo>
                  <a:lnTo>
                    <a:pt x="38589" y="6712"/>
                  </a:lnTo>
                  <a:lnTo>
                    <a:pt x="89098" y="2496"/>
                  </a:lnTo>
                  <a:lnTo>
                    <a:pt x="134083" y="5475"/>
                  </a:lnTo>
                  <a:lnTo>
                    <a:pt x="1769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11115" y="2800580"/>
              <a:ext cx="37653" cy="568540"/>
            </a:xfrm>
            <a:custGeom>
              <a:avLst/>
              <a:gdLst/>
              <a:ahLst/>
              <a:cxnLst/>
              <a:rect l="0" t="0" r="0" b="0"/>
              <a:pathLst>
                <a:path w="37653" h="568540">
                  <a:moveTo>
                    <a:pt x="6066" y="0"/>
                  </a:moveTo>
                  <a:lnTo>
                    <a:pt x="0" y="39688"/>
                  </a:lnTo>
                  <a:lnTo>
                    <a:pt x="4521" y="96227"/>
                  </a:lnTo>
                  <a:lnTo>
                    <a:pt x="5609" y="152124"/>
                  </a:lnTo>
                  <a:lnTo>
                    <a:pt x="11566" y="212933"/>
                  </a:lnTo>
                  <a:lnTo>
                    <a:pt x="15602" y="270005"/>
                  </a:lnTo>
                  <a:lnTo>
                    <a:pt x="16399" y="329458"/>
                  </a:lnTo>
                  <a:lnTo>
                    <a:pt x="22145" y="386002"/>
                  </a:lnTo>
                  <a:lnTo>
                    <a:pt x="27309" y="441712"/>
                  </a:lnTo>
                  <a:lnTo>
                    <a:pt x="34067" y="495475"/>
                  </a:lnTo>
                  <a:lnTo>
                    <a:pt x="36943" y="547391"/>
                  </a:lnTo>
                  <a:lnTo>
                    <a:pt x="37652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32953" y="303220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5" y="3119"/>
                  </a:lnTo>
                  <a:lnTo>
                    <a:pt x="95889" y="9065"/>
                  </a:lnTo>
                  <a:lnTo>
                    <a:pt x="3835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54052" y="3148020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0" y="0"/>
                  </a:moveTo>
                  <a:lnTo>
                    <a:pt x="43151" y="62281"/>
                  </a:lnTo>
                  <a:lnTo>
                    <a:pt x="80392" y="119018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27710" y="3095378"/>
              <a:ext cx="379026" cy="536954"/>
            </a:xfrm>
            <a:custGeom>
              <a:avLst/>
              <a:gdLst/>
              <a:ahLst/>
              <a:cxnLst/>
              <a:rect l="0" t="0" r="0" b="0"/>
              <a:pathLst>
                <a:path w="379026" h="536954">
                  <a:moveTo>
                    <a:pt x="379025" y="0"/>
                  </a:moveTo>
                  <a:lnTo>
                    <a:pt x="336364" y="60873"/>
                  </a:lnTo>
                  <a:lnTo>
                    <a:pt x="286416" y="121750"/>
                  </a:lnTo>
                  <a:lnTo>
                    <a:pt x="234011" y="179505"/>
                  </a:lnTo>
                  <a:lnTo>
                    <a:pt x="186602" y="242201"/>
                  </a:lnTo>
                  <a:lnTo>
                    <a:pt x="137539" y="305330"/>
                  </a:lnTo>
                  <a:lnTo>
                    <a:pt x="97935" y="368498"/>
                  </a:lnTo>
                  <a:lnTo>
                    <a:pt x="65645" y="431668"/>
                  </a:lnTo>
                  <a:lnTo>
                    <a:pt x="50256" y="460134"/>
                  </a:lnTo>
                  <a:lnTo>
                    <a:pt x="8959" y="517793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95046" y="3612920"/>
              <a:ext cx="5390592" cy="493195"/>
            </a:xfrm>
            <a:custGeom>
              <a:avLst/>
              <a:gdLst/>
              <a:ahLst/>
              <a:cxnLst/>
              <a:rect l="0" t="0" r="0" b="0"/>
              <a:pathLst>
                <a:path w="5390592" h="493195">
                  <a:moveTo>
                    <a:pt x="5390591" y="493194"/>
                  </a:moveTo>
                  <a:lnTo>
                    <a:pt x="5337564" y="478539"/>
                  </a:lnTo>
                  <a:lnTo>
                    <a:pt x="5278948" y="463826"/>
                  </a:lnTo>
                  <a:lnTo>
                    <a:pt x="5228311" y="447317"/>
                  </a:lnTo>
                  <a:lnTo>
                    <a:pt x="5175092" y="434497"/>
                  </a:lnTo>
                  <a:lnTo>
                    <a:pt x="5115390" y="422120"/>
                  </a:lnTo>
                  <a:lnTo>
                    <a:pt x="5052077" y="404154"/>
                  </a:lnTo>
                  <a:lnTo>
                    <a:pt x="5005784" y="390839"/>
                  </a:lnTo>
                  <a:lnTo>
                    <a:pt x="4961033" y="380242"/>
                  </a:lnTo>
                  <a:lnTo>
                    <a:pt x="4915407" y="370463"/>
                  </a:lnTo>
                  <a:lnTo>
                    <a:pt x="4863933" y="358318"/>
                  </a:lnTo>
                  <a:lnTo>
                    <a:pt x="4812980" y="345122"/>
                  </a:lnTo>
                  <a:lnTo>
                    <a:pt x="4761868" y="331458"/>
                  </a:lnTo>
                  <a:lnTo>
                    <a:pt x="4707957" y="317586"/>
                  </a:lnTo>
                  <a:lnTo>
                    <a:pt x="4652800" y="303621"/>
                  </a:lnTo>
                  <a:lnTo>
                    <a:pt x="4595920" y="289616"/>
                  </a:lnTo>
                  <a:lnTo>
                    <a:pt x="4535545" y="275593"/>
                  </a:lnTo>
                  <a:lnTo>
                    <a:pt x="4473617" y="261561"/>
                  </a:lnTo>
                  <a:lnTo>
                    <a:pt x="4442363" y="254544"/>
                  </a:lnTo>
                  <a:lnTo>
                    <a:pt x="4409829" y="247526"/>
                  </a:lnTo>
                  <a:lnTo>
                    <a:pt x="4376442" y="240508"/>
                  </a:lnTo>
                  <a:lnTo>
                    <a:pt x="4342484" y="233490"/>
                  </a:lnTo>
                  <a:lnTo>
                    <a:pt x="4308148" y="226471"/>
                  </a:lnTo>
                  <a:lnTo>
                    <a:pt x="4273559" y="219452"/>
                  </a:lnTo>
                  <a:lnTo>
                    <a:pt x="4238801" y="212433"/>
                  </a:lnTo>
                  <a:lnTo>
                    <a:pt x="4203931" y="205414"/>
                  </a:lnTo>
                  <a:lnTo>
                    <a:pt x="4168985" y="198396"/>
                  </a:lnTo>
                  <a:lnTo>
                    <a:pt x="4133990" y="191377"/>
                  </a:lnTo>
                  <a:lnTo>
                    <a:pt x="4097792" y="184358"/>
                  </a:lnTo>
                  <a:lnTo>
                    <a:pt x="4060792" y="177339"/>
                  </a:lnTo>
                  <a:lnTo>
                    <a:pt x="4023257" y="170320"/>
                  </a:lnTo>
                  <a:lnTo>
                    <a:pt x="3985365" y="163301"/>
                  </a:lnTo>
                  <a:lnTo>
                    <a:pt x="3947236" y="156282"/>
                  </a:lnTo>
                  <a:lnTo>
                    <a:pt x="3908949" y="149263"/>
                  </a:lnTo>
                  <a:lnTo>
                    <a:pt x="3870555" y="143414"/>
                  </a:lnTo>
                  <a:lnTo>
                    <a:pt x="3832092" y="138344"/>
                  </a:lnTo>
                  <a:lnTo>
                    <a:pt x="3793581" y="133795"/>
                  </a:lnTo>
                  <a:lnTo>
                    <a:pt x="3753870" y="128422"/>
                  </a:lnTo>
                  <a:lnTo>
                    <a:pt x="3713357" y="122501"/>
                  </a:lnTo>
                  <a:lnTo>
                    <a:pt x="3672311" y="116214"/>
                  </a:lnTo>
                  <a:lnTo>
                    <a:pt x="3630908" y="110853"/>
                  </a:lnTo>
                  <a:lnTo>
                    <a:pt x="3589269" y="106108"/>
                  </a:lnTo>
                  <a:lnTo>
                    <a:pt x="3547471" y="101776"/>
                  </a:lnTo>
                  <a:lnTo>
                    <a:pt x="3504398" y="97718"/>
                  </a:lnTo>
                  <a:lnTo>
                    <a:pt x="3460475" y="93842"/>
                  </a:lnTo>
                  <a:lnTo>
                    <a:pt x="3415986" y="90089"/>
                  </a:lnTo>
                  <a:lnTo>
                    <a:pt x="3371118" y="86417"/>
                  </a:lnTo>
                  <a:lnTo>
                    <a:pt x="3325998" y="82799"/>
                  </a:lnTo>
                  <a:lnTo>
                    <a:pt x="3280710" y="79217"/>
                  </a:lnTo>
                  <a:lnTo>
                    <a:pt x="3235311" y="76829"/>
                  </a:lnTo>
                  <a:lnTo>
                    <a:pt x="3189837" y="75237"/>
                  </a:lnTo>
                  <a:lnTo>
                    <a:pt x="3144313" y="74176"/>
                  </a:lnTo>
                  <a:lnTo>
                    <a:pt x="3098755" y="72299"/>
                  </a:lnTo>
                  <a:lnTo>
                    <a:pt x="3053176" y="69878"/>
                  </a:lnTo>
                  <a:lnTo>
                    <a:pt x="3007582" y="67094"/>
                  </a:lnTo>
                  <a:lnTo>
                    <a:pt x="2960808" y="64067"/>
                  </a:lnTo>
                  <a:lnTo>
                    <a:pt x="2913248" y="60880"/>
                  </a:lnTo>
                  <a:lnTo>
                    <a:pt x="2865164" y="57586"/>
                  </a:lnTo>
                  <a:lnTo>
                    <a:pt x="2816730" y="55389"/>
                  </a:lnTo>
                  <a:lnTo>
                    <a:pt x="2768063" y="53925"/>
                  </a:lnTo>
                  <a:lnTo>
                    <a:pt x="2719240" y="52949"/>
                  </a:lnTo>
                  <a:lnTo>
                    <a:pt x="2670315" y="51128"/>
                  </a:lnTo>
                  <a:lnTo>
                    <a:pt x="2621320" y="48745"/>
                  </a:lnTo>
                  <a:lnTo>
                    <a:pt x="2572279" y="45986"/>
                  </a:lnTo>
                  <a:lnTo>
                    <a:pt x="2523207" y="42977"/>
                  </a:lnTo>
                  <a:lnTo>
                    <a:pt x="2474115" y="39801"/>
                  </a:lnTo>
                  <a:lnTo>
                    <a:pt x="2425010" y="36514"/>
                  </a:lnTo>
                  <a:lnTo>
                    <a:pt x="2375895" y="33153"/>
                  </a:lnTo>
                  <a:lnTo>
                    <a:pt x="2326774" y="29742"/>
                  </a:lnTo>
                  <a:lnTo>
                    <a:pt x="2277649" y="26298"/>
                  </a:lnTo>
                  <a:lnTo>
                    <a:pt x="2227351" y="22833"/>
                  </a:lnTo>
                  <a:lnTo>
                    <a:pt x="2176272" y="19352"/>
                  </a:lnTo>
                  <a:lnTo>
                    <a:pt x="2124672" y="15863"/>
                  </a:lnTo>
                  <a:lnTo>
                    <a:pt x="2073895" y="13536"/>
                  </a:lnTo>
                  <a:lnTo>
                    <a:pt x="2023665" y="11985"/>
                  </a:lnTo>
                  <a:lnTo>
                    <a:pt x="1973801" y="10951"/>
                  </a:lnTo>
                  <a:lnTo>
                    <a:pt x="1923010" y="9092"/>
                  </a:lnTo>
                  <a:lnTo>
                    <a:pt x="1871603" y="6683"/>
                  </a:lnTo>
                  <a:lnTo>
                    <a:pt x="1819784" y="3906"/>
                  </a:lnTo>
                  <a:lnTo>
                    <a:pt x="1766520" y="2056"/>
                  </a:lnTo>
                  <a:lnTo>
                    <a:pt x="1712294" y="822"/>
                  </a:lnTo>
                  <a:lnTo>
                    <a:pt x="1657426" y="0"/>
                  </a:lnTo>
                  <a:lnTo>
                    <a:pt x="1603299" y="621"/>
                  </a:lnTo>
                  <a:lnTo>
                    <a:pt x="1549668" y="2205"/>
                  </a:lnTo>
                  <a:lnTo>
                    <a:pt x="1496366" y="4431"/>
                  </a:lnTo>
                  <a:lnTo>
                    <a:pt x="1440944" y="7085"/>
                  </a:lnTo>
                  <a:lnTo>
                    <a:pt x="1384109" y="10023"/>
                  </a:lnTo>
                  <a:lnTo>
                    <a:pt x="1326332" y="13153"/>
                  </a:lnTo>
                  <a:lnTo>
                    <a:pt x="1269096" y="17578"/>
                  </a:lnTo>
                  <a:lnTo>
                    <a:pt x="1212222" y="22868"/>
                  </a:lnTo>
                  <a:lnTo>
                    <a:pt x="1155588" y="28735"/>
                  </a:lnTo>
                  <a:lnTo>
                    <a:pt x="1097946" y="34986"/>
                  </a:lnTo>
                  <a:lnTo>
                    <a:pt x="1039630" y="41493"/>
                  </a:lnTo>
                  <a:lnTo>
                    <a:pt x="980866" y="48170"/>
                  </a:lnTo>
                  <a:lnTo>
                    <a:pt x="922972" y="57301"/>
                  </a:lnTo>
                  <a:lnTo>
                    <a:pt x="865659" y="68068"/>
                  </a:lnTo>
                  <a:lnTo>
                    <a:pt x="808733" y="79925"/>
                  </a:lnTo>
                  <a:lnTo>
                    <a:pt x="750895" y="92509"/>
                  </a:lnTo>
                  <a:lnTo>
                    <a:pt x="692450" y="105578"/>
                  </a:lnTo>
                  <a:lnTo>
                    <a:pt x="633599" y="118970"/>
                  </a:lnTo>
                  <a:lnTo>
                    <a:pt x="575647" y="133747"/>
                  </a:lnTo>
                  <a:lnTo>
                    <a:pt x="518296" y="149447"/>
                  </a:lnTo>
                  <a:lnTo>
                    <a:pt x="461344" y="165763"/>
                  </a:lnTo>
                  <a:lnTo>
                    <a:pt x="405829" y="182490"/>
                  </a:lnTo>
                  <a:lnTo>
                    <a:pt x="351271" y="199490"/>
                  </a:lnTo>
                  <a:lnTo>
                    <a:pt x="297352" y="216673"/>
                  </a:lnTo>
                  <a:lnTo>
                    <a:pt x="248537" y="232807"/>
                  </a:lnTo>
                  <a:lnTo>
                    <a:pt x="203126" y="248243"/>
                  </a:lnTo>
                  <a:lnTo>
                    <a:pt x="159984" y="263213"/>
                  </a:lnTo>
                  <a:lnTo>
                    <a:pt x="123034" y="276702"/>
                  </a:lnTo>
                  <a:lnTo>
                    <a:pt x="60141" y="301049"/>
                  </a:lnTo>
                  <a:lnTo>
                    <a:pt x="0" y="3247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95284" y="235030"/>
            <a:ext cx="4768965" cy="738798"/>
            <a:chOff x="495284" y="235030"/>
            <a:chExt cx="4768965" cy="738798"/>
          </a:xfrm>
        </p:grpSpPr>
        <p:sp>
          <p:nvSpPr>
            <p:cNvPr id="2" name="Freeform 1"/>
            <p:cNvSpPr/>
            <p:nvPr/>
          </p:nvSpPr>
          <p:spPr>
            <a:xfrm>
              <a:off x="495284" y="287473"/>
              <a:ext cx="365356" cy="449522"/>
            </a:xfrm>
            <a:custGeom>
              <a:avLst/>
              <a:gdLst/>
              <a:ahLst/>
              <a:cxnLst/>
              <a:rect l="0" t="0" r="0" b="0"/>
              <a:pathLst>
                <a:path w="365356" h="449522">
                  <a:moveTo>
                    <a:pt x="20612" y="438993"/>
                  </a:moveTo>
                  <a:lnTo>
                    <a:pt x="20612" y="390062"/>
                  </a:lnTo>
                  <a:lnTo>
                    <a:pt x="20612" y="339097"/>
                  </a:lnTo>
                  <a:lnTo>
                    <a:pt x="17492" y="285782"/>
                  </a:lnTo>
                  <a:lnTo>
                    <a:pt x="12279" y="237229"/>
                  </a:lnTo>
                  <a:lnTo>
                    <a:pt x="10517" y="174010"/>
                  </a:lnTo>
                  <a:lnTo>
                    <a:pt x="1807" y="110643"/>
                  </a:lnTo>
                  <a:lnTo>
                    <a:pt x="0" y="56069"/>
                  </a:lnTo>
                  <a:lnTo>
                    <a:pt x="5992" y="34448"/>
                  </a:lnTo>
                  <a:lnTo>
                    <a:pt x="10865" y="25407"/>
                  </a:lnTo>
                  <a:lnTo>
                    <a:pt x="25639" y="12241"/>
                  </a:lnTo>
                  <a:lnTo>
                    <a:pt x="45073" y="3661"/>
                  </a:lnTo>
                  <a:lnTo>
                    <a:pt x="82322" y="0"/>
                  </a:lnTo>
                  <a:lnTo>
                    <a:pt x="139950" y="8651"/>
                  </a:lnTo>
                  <a:lnTo>
                    <a:pt x="196133" y="21624"/>
                  </a:lnTo>
                  <a:lnTo>
                    <a:pt x="239856" y="43858"/>
                  </a:lnTo>
                  <a:lnTo>
                    <a:pt x="301163" y="98628"/>
                  </a:lnTo>
                  <a:lnTo>
                    <a:pt x="336439" y="139913"/>
                  </a:lnTo>
                  <a:lnTo>
                    <a:pt x="354396" y="180751"/>
                  </a:lnTo>
                  <a:lnTo>
                    <a:pt x="365355" y="241363"/>
                  </a:lnTo>
                  <a:lnTo>
                    <a:pt x="359114" y="289991"/>
                  </a:lnTo>
                  <a:lnTo>
                    <a:pt x="348766" y="321534"/>
                  </a:lnTo>
                  <a:lnTo>
                    <a:pt x="318228" y="361105"/>
                  </a:lnTo>
                  <a:lnTo>
                    <a:pt x="259023" y="409707"/>
                  </a:lnTo>
                  <a:lnTo>
                    <a:pt x="204043" y="431352"/>
                  </a:lnTo>
                  <a:lnTo>
                    <a:pt x="144420" y="446320"/>
                  </a:lnTo>
                  <a:lnTo>
                    <a:pt x="81109" y="449100"/>
                  </a:lnTo>
                  <a:lnTo>
                    <a:pt x="62726" y="449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02402" y="568538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8"/>
                  </a:lnTo>
                  <a:lnTo>
                    <a:pt x="833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0735" y="431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4101" y="502595"/>
              <a:ext cx="180353" cy="231030"/>
            </a:xfrm>
            <a:custGeom>
              <a:avLst/>
              <a:gdLst/>
              <a:ahLst/>
              <a:cxnLst/>
              <a:rect l="0" t="0" r="0" b="0"/>
              <a:pathLst>
                <a:path w="180353" h="231030">
                  <a:moveTo>
                    <a:pt x="96676" y="13301"/>
                  </a:moveTo>
                  <a:lnTo>
                    <a:pt x="85497" y="2123"/>
                  </a:lnTo>
                  <a:lnTo>
                    <a:pt x="78695" y="0"/>
                  </a:lnTo>
                  <a:lnTo>
                    <a:pt x="61778" y="760"/>
                  </a:lnTo>
                  <a:lnTo>
                    <a:pt x="26934" y="13355"/>
                  </a:lnTo>
                  <a:lnTo>
                    <a:pt x="9917" y="28533"/>
                  </a:lnTo>
                  <a:lnTo>
                    <a:pt x="3742" y="37493"/>
                  </a:lnTo>
                  <a:lnTo>
                    <a:pt x="0" y="56808"/>
                  </a:lnTo>
                  <a:lnTo>
                    <a:pt x="640" y="66872"/>
                  </a:lnTo>
                  <a:lnTo>
                    <a:pt x="10709" y="84294"/>
                  </a:lnTo>
                  <a:lnTo>
                    <a:pt x="18308" y="92215"/>
                  </a:lnTo>
                  <a:lnTo>
                    <a:pt x="39229" y="101016"/>
                  </a:lnTo>
                  <a:lnTo>
                    <a:pt x="96377" y="112256"/>
                  </a:lnTo>
                  <a:lnTo>
                    <a:pt x="153245" y="126911"/>
                  </a:lnTo>
                  <a:lnTo>
                    <a:pt x="172900" y="138274"/>
                  </a:lnTo>
                  <a:lnTo>
                    <a:pt x="177908" y="146919"/>
                  </a:lnTo>
                  <a:lnTo>
                    <a:pt x="180352" y="169003"/>
                  </a:lnTo>
                  <a:lnTo>
                    <a:pt x="174419" y="191296"/>
                  </a:lnTo>
                  <a:lnTo>
                    <a:pt x="169562" y="202154"/>
                  </a:lnTo>
                  <a:lnTo>
                    <a:pt x="154806" y="217339"/>
                  </a:lnTo>
                  <a:lnTo>
                    <a:pt x="145958" y="223026"/>
                  </a:lnTo>
                  <a:lnTo>
                    <a:pt x="111148" y="231029"/>
                  </a:lnTo>
                  <a:lnTo>
                    <a:pt x="59803" y="225328"/>
                  </a:lnTo>
                  <a:lnTo>
                    <a:pt x="22976" y="213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9233" y="284269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5" y="169905"/>
                  </a:lnTo>
                  <a:lnTo>
                    <a:pt x="15684" y="232056"/>
                  </a:lnTo>
                  <a:lnTo>
                    <a:pt x="19465" y="294925"/>
                  </a:lnTo>
                  <a:lnTo>
                    <a:pt x="26174" y="346828"/>
                  </a:lnTo>
                  <a:lnTo>
                    <a:pt x="31686" y="403948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3419" y="463253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3225" y="0"/>
                  </a:lnTo>
                  <a:lnTo>
                    <a:pt x="134094" y="0"/>
                  </a:lnTo>
                  <a:lnTo>
                    <a:pt x="76184" y="7236"/>
                  </a:lnTo>
                  <a:lnTo>
                    <a:pt x="2211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7160" y="533906"/>
              <a:ext cx="115814" cy="143504"/>
            </a:xfrm>
            <a:custGeom>
              <a:avLst/>
              <a:gdLst/>
              <a:ahLst/>
              <a:cxnLst/>
              <a:rect l="0" t="0" r="0" b="0"/>
              <a:pathLst>
                <a:path w="115814" h="143504">
                  <a:moveTo>
                    <a:pt x="0" y="55689"/>
                  </a:moveTo>
                  <a:lnTo>
                    <a:pt x="0" y="78046"/>
                  </a:lnTo>
                  <a:lnTo>
                    <a:pt x="23719" y="140031"/>
                  </a:lnTo>
                  <a:lnTo>
                    <a:pt x="24002" y="143503"/>
                  </a:lnTo>
                  <a:lnTo>
                    <a:pt x="21850" y="142308"/>
                  </a:lnTo>
                  <a:lnTo>
                    <a:pt x="14391" y="131621"/>
                  </a:lnTo>
                  <a:lnTo>
                    <a:pt x="4784" y="104704"/>
                  </a:lnTo>
                  <a:lnTo>
                    <a:pt x="2587" y="68782"/>
                  </a:lnTo>
                  <a:lnTo>
                    <a:pt x="6219" y="46301"/>
                  </a:lnTo>
                  <a:lnTo>
                    <a:pt x="14853" y="27730"/>
                  </a:lnTo>
                  <a:lnTo>
                    <a:pt x="20430" y="19502"/>
                  </a:lnTo>
                  <a:lnTo>
                    <a:pt x="35986" y="7241"/>
                  </a:lnTo>
                  <a:lnTo>
                    <a:pt x="45048" y="2333"/>
                  </a:lnTo>
                  <a:lnTo>
                    <a:pt x="67595" y="0"/>
                  </a:lnTo>
                  <a:lnTo>
                    <a:pt x="115813" y="3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58259" y="610652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730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42487" y="336911"/>
              <a:ext cx="218168" cy="353518"/>
            </a:xfrm>
            <a:custGeom>
              <a:avLst/>
              <a:gdLst/>
              <a:ahLst/>
              <a:cxnLst/>
              <a:rect l="0" t="0" r="0" b="0"/>
              <a:pathLst>
                <a:path w="218168" h="353518">
                  <a:moveTo>
                    <a:pt x="0" y="0"/>
                  </a:moveTo>
                  <a:lnTo>
                    <a:pt x="11452" y="48931"/>
                  </a:lnTo>
                  <a:lnTo>
                    <a:pt x="24749" y="108062"/>
                  </a:lnTo>
                  <a:lnTo>
                    <a:pt x="35149" y="156281"/>
                  </a:lnTo>
                  <a:lnTo>
                    <a:pt x="47973" y="217741"/>
                  </a:lnTo>
                  <a:lnTo>
                    <a:pt x="54839" y="278754"/>
                  </a:lnTo>
                  <a:lnTo>
                    <a:pt x="58298" y="302875"/>
                  </a:lnTo>
                  <a:lnTo>
                    <a:pt x="55936" y="325294"/>
                  </a:lnTo>
                  <a:lnTo>
                    <a:pt x="53668" y="329167"/>
                  </a:lnTo>
                  <a:lnTo>
                    <a:pt x="50986" y="328239"/>
                  </a:lnTo>
                  <a:lnTo>
                    <a:pt x="48029" y="324111"/>
                  </a:lnTo>
                  <a:lnTo>
                    <a:pt x="42893" y="262798"/>
                  </a:lnTo>
                  <a:lnTo>
                    <a:pt x="44799" y="236122"/>
                  </a:lnTo>
                  <a:lnTo>
                    <a:pt x="53446" y="212568"/>
                  </a:lnTo>
                  <a:lnTo>
                    <a:pt x="62537" y="204883"/>
                  </a:lnTo>
                  <a:lnTo>
                    <a:pt x="88235" y="196344"/>
                  </a:lnTo>
                  <a:lnTo>
                    <a:pt x="129999" y="197127"/>
                  </a:lnTo>
                  <a:lnTo>
                    <a:pt x="166420" y="210356"/>
                  </a:lnTo>
                  <a:lnTo>
                    <a:pt x="193849" y="229094"/>
                  </a:lnTo>
                  <a:lnTo>
                    <a:pt x="211204" y="255053"/>
                  </a:lnTo>
                  <a:lnTo>
                    <a:pt x="218167" y="290561"/>
                  </a:lnTo>
                  <a:lnTo>
                    <a:pt x="213556" y="310853"/>
                  </a:lnTo>
                  <a:lnTo>
                    <a:pt x="209051" y="319539"/>
                  </a:lnTo>
                  <a:lnTo>
                    <a:pt x="180354" y="342943"/>
                  </a:lnTo>
                  <a:lnTo>
                    <a:pt x="142215" y="353517"/>
                  </a:lnTo>
                  <a:lnTo>
                    <a:pt x="118189" y="349751"/>
                  </a:lnTo>
                  <a:lnTo>
                    <a:pt x="7369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05699" y="494839"/>
              <a:ext cx="151919" cy="190833"/>
            </a:xfrm>
            <a:custGeom>
              <a:avLst/>
              <a:gdLst/>
              <a:ahLst/>
              <a:cxnLst/>
              <a:rect l="0" t="0" r="0" b="0"/>
              <a:pathLst>
                <a:path w="151919" h="190833">
                  <a:moveTo>
                    <a:pt x="0" y="31585"/>
                  </a:moveTo>
                  <a:lnTo>
                    <a:pt x="0" y="85730"/>
                  </a:lnTo>
                  <a:lnTo>
                    <a:pt x="5589" y="140677"/>
                  </a:lnTo>
                  <a:lnTo>
                    <a:pt x="14572" y="162349"/>
                  </a:lnTo>
                  <a:lnTo>
                    <a:pt x="20244" y="171403"/>
                  </a:lnTo>
                  <a:lnTo>
                    <a:pt x="39023" y="184584"/>
                  </a:lnTo>
                  <a:lnTo>
                    <a:pt x="50582" y="189736"/>
                  </a:lnTo>
                  <a:lnTo>
                    <a:pt x="61797" y="190832"/>
                  </a:lnTo>
                  <a:lnTo>
                    <a:pt x="83618" y="185810"/>
                  </a:lnTo>
                  <a:lnTo>
                    <a:pt x="101894" y="172659"/>
                  </a:lnTo>
                  <a:lnTo>
                    <a:pt x="116646" y="155116"/>
                  </a:lnTo>
                  <a:lnTo>
                    <a:pt x="143347" y="94510"/>
                  </a:lnTo>
                  <a:lnTo>
                    <a:pt x="151918" y="63098"/>
                  </a:lnTo>
                  <a:lnTo>
                    <a:pt x="148088" y="3273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58413" y="294797"/>
              <a:ext cx="10499" cy="410613"/>
            </a:xfrm>
            <a:custGeom>
              <a:avLst/>
              <a:gdLst/>
              <a:ahLst/>
              <a:cxnLst/>
              <a:rect l="0" t="0" r="0" b="0"/>
              <a:pathLst>
                <a:path w="10499" h="410613">
                  <a:moveTo>
                    <a:pt x="10498" y="0"/>
                  </a:moveTo>
                  <a:lnTo>
                    <a:pt x="10498" y="58617"/>
                  </a:lnTo>
                  <a:lnTo>
                    <a:pt x="5285" y="115214"/>
                  </a:lnTo>
                  <a:lnTo>
                    <a:pt x="7011" y="136604"/>
                  </a:lnTo>
                  <a:lnTo>
                    <a:pt x="1708" y="188291"/>
                  </a:lnTo>
                  <a:lnTo>
                    <a:pt x="485" y="241794"/>
                  </a:lnTo>
                  <a:lnTo>
                    <a:pt x="123" y="291572"/>
                  </a:lnTo>
                  <a:lnTo>
                    <a:pt x="0" y="350313"/>
                  </a:lnTo>
                  <a:lnTo>
                    <a:pt x="10498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63626" y="431668"/>
              <a:ext cx="210572" cy="10529"/>
            </a:xfrm>
            <a:custGeom>
              <a:avLst/>
              <a:gdLst/>
              <a:ahLst/>
              <a:cxnLst/>
              <a:rect l="0" t="0" r="0" b="0"/>
              <a:pathLst>
                <a:path w="210572" h="10529">
                  <a:moveTo>
                    <a:pt x="210571" y="0"/>
                  </a:moveTo>
                  <a:lnTo>
                    <a:pt x="151954" y="0"/>
                  </a:lnTo>
                  <a:lnTo>
                    <a:pt x="97780" y="1170"/>
                  </a:lnTo>
                  <a:lnTo>
                    <a:pt x="4201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16311" y="58959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95253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00538" y="558010"/>
              <a:ext cx="157929" cy="227775"/>
            </a:xfrm>
            <a:custGeom>
              <a:avLst/>
              <a:gdLst/>
              <a:ahLst/>
              <a:cxnLst/>
              <a:rect l="0" t="0" r="0" b="0"/>
              <a:pathLst>
                <a:path w="157929" h="227775">
                  <a:moveTo>
                    <a:pt x="0" y="31585"/>
                  </a:moveTo>
                  <a:lnTo>
                    <a:pt x="29309" y="86726"/>
                  </a:lnTo>
                  <a:lnTo>
                    <a:pt x="55226" y="142520"/>
                  </a:lnTo>
                  <a:lnTo>
                    <a:pt x="82214" y="199399"/>
                  </a:lnTo>
                  <a:lnTo>
                    <a:pt x="102219" y="225847"/>
                  </a:lnTo>
                  <a:lnTo>
                    <a:pt x="107921" y="227774"/>
                  </a:lnTo>
                  <a:lnTo>
                    <a:pt x="112891" y="225549"/>
                  </a:lnTo>
                  <a:lnTo>
                    <a:pt x="121534" y="213718"/>
                  </a:lnTo>
                  <a:lnTo>
                    <a:pt x="129275" y="196761"/>
                  </a:lnTo>
                  <a:lnTo>
                    <a:pt x="135370" y="140468"/>
                  </a:lnTo>
                  <a:lnTo>
                    <a:pt x="139694" y="79263"/>
                  </a:lnTo>
                  <a:lnTo>
                    <a:pt x="155056" y="1725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11109" y="555479"/>
              <a:ext cx="200042" cy="265744"/>
            </a:xfrm>
            <a:custGeom>
              <a:avLst/>
              <a:gdLst/>
              <a:ahLst/>
              <a:cxnLst/>
              <a:rect l="0" t="0" r="0" b="0"/>
              <a:pathLst>
                <a:path w="200042" h="265744">
                  <a:moveTo>
                    <a:pt x="0" y="118344"/>
                  </a:moveTo>
                  <a:lnTo>
                    <a:pt x="58616" y="118344"/>
                  </a:lnTo>
                  <a:lnTo>
                    <a:pt x="93407" y="112755"/>
                  </a:lnTo>
                  <a:lnTo>
                    <a:pt x="120352" y="98101"/>
                  </a:lnTo>
                  <a:lnTo>
                    <a:pt x="143154" y="78941"/>
                  </a:lnTo>
                  <a:lnTo>
                    <a:pt x="159139" y="52857"/>
                  </a:lnTo>
                  <a:lnTo>
                    <a:pt x="161195" y="33087"/>
                  </a:lnTo>
                  <a:lnTo>
                    <a:pt x="160106" y="22902"/>
                  </a:lnTo>
                  <a:lnTo>
                    <a:pt x="154700" y="14941"/>
                  </a:lnTo>
                  <a:lnTo>
                    <a:pt x="136216" y="2977"/>
                  </a:lnTo>
                  <a:lnTo>
                    <a:pt x="115522" y="0"/>
                  </a:lnTo>
                  <a:lnTo>
                    <a:pt x="94627" y="3746"/>
                  </a:lnTo>
                  <a:lnTo>
                    <a:pt x="73642" y="13209"/>
                  </a:lnTo>
                  <a:lnTo>
                    <a:pt x="58856" y="28334"/>
                  </a:lnTo>
                  <a:lnTo>
                    <a:pt x="39832" y="66639"/>
                  </a:lnTo>
                  <a:lnTo>
                    <a:pt x="34029" y="103154"/>
                  </a:lnTo>
                  <a:lnTo>
                    <a:pt x="37898" y="149199"/>
                  </a:lnTo>
                  <a:lnTo>
                    <a:pt x="58092" y="200348"/>
                  </a:lnTo>
                  <a:lnTo>
                    <a:pt x="71052" y="222641"/>
                  </a:lnTo>
                  <a:lnTo>
                    <a:pt x="90850" y="238008"/>
                  </a:lnTo>
                  <a:lnTo>
                    <a:pt x="148054" y="260185"/>
                  </a:lnTo>
                  <a:lnTo>
                    <a:pt x="200041" y="265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80623" y="284269"/>
              <a:ext cx="19943" cy="505369"/>
            </a:xfrm>
            <a:custGeom>
              <a:avLst/>
              <a:gdLst/>
              <a:ahLst/>
              <a:cxnLst/>
              <a:rect l="0" t="0" r="0" b="0"/>
              <a:pathLst>
                <a:path w="19943" h="505369">
                  <a:moveTo>
                    <a:pt x="9553" y="0"/>
                  </a:moveTo>
                  <a:lnTo>
                    <a:pt x="2317" y="27556"/>
                  </a:lnTo>
                  <a:lnTo>
                    <a:pt x="0" y="73025"/>
                  </a:lnTo>
                  <a:lnTo>
                    <a:pt x="483" y="132641"/>
                  </a:lnTo>
                  <a:lnTo>
                    <a:pt x="7415" y="189717"/>
                  </a:lnTo>
                  <a:lnTo>
                    <a:pt x="14720" y="245705"/>
                  </a:lnTo>
                  <a:lnTo>
                    <a:pt x="18493" y="298969"/>
                  </a:lnTo>
                  <a:lnTo>
                    <a:pt x="19611" y="359205"/>
                  </a:lnTo>
                  <a:lnTo>
                    <a:pt x="19942" y="415917"/>
                  </a:lnTo>
                  <a:lnTo>
                    <a:pt x="12818" y="475567"/>
                  </a:lnTo>
                  <a:lnTo>
                    <a:pt x="9553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91598" y="235030"/>
              <a:ext cx="381587" cy="291395"/>
            </a:xfrm>
            <a:custGeom>
              <a:avLst/>
              <a:gdLst/>
              <a:ahLst/>
              <a:cxnLst/>
              <a:rect l="0" t="0" r="0" b="0"/>
              <a:pathLst>
                <a:path w="381587" h="291395">
                  <a:moveTo>
                    <a:pt x="9065" y="154524"/>
                  </a:moveTo>
                  <a:lnTo>
                    <a:pt x="732" y="117046"/>
                  </a:lnTo>
                  <a:lnTo>
                    <a:pt x="0" y="104972"/>
                  </a:lnTo>
                  <a:lnTo>
                    <a:pt x="5426" y="85318"/>
                  </a:lnTo>
                  <a:lnTo>
                    <a:pt x="16806" y="68783"/>
                  </a:lnTo>
                  <a:lnTo>
                    <a:pt x="55828" y="39105"/>
                  </a:lnTo>
                  <a:lnTo>
                    <a:pt x="114745" y="12073"/>
                  </a:lnTo>
                  <a:lnTo>
                    <a:pt x="167764" y="0"/>
                  </a:lnTo>
                  <a:lnTo>
                    <a:pt x="206215" y="725"/>
                  </a:lnTo>
                  <a:lnTo>
                    <a:pt x="268604" y="15857"/>
                  </a:lnTo>
                  <a:lnTo>
                    <a:pt x="291702" y="26994"/>
                  </a:lnTo>
                  <a:lnTo>
                    <a:pt x="307427" y="42862"/>
                  </a:lnTo>
                  <a:lnTo>
                    <a:pt x="353205" y="103588"/>
                  </a:lnTo>
                  <a:lnTo>
                    <a:pt x="380474" y="165202"/>
                  </a:lnTo>
                  <a:lnTo>
                    <a:pt x="381586" y="186176"/>
                  </a:lnTo>
                  <a:lnTo>
                    <a:pt x="372768" y="228237"/>
                  </a:lnTo>
                  <a:lnTo>
                    <a:pt x="357555" y="259813"/>
                  </a:lnTo>
                  <a:lnTo>
                    <a:pt x="341764" y="274629"/>
                  </a:lnTo>
                  <a:lnTo>
                    <a:pt x="321878" y="283943"/>
                  </a:lnTo>
                  <a:lnTo>
                    <a:pt x="274102" y="289922"/>
                  </a:lnTo>
                  <a:lnTo>
                    <a:pt x="240692" y="291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05989" y="573083"/>
              <a:ext cx="126343" cy="172683"/>
            </a:xfrm>
            <a:custGeom>
              <a:avLst/>
              <a:gdLst/>
              <a:ahLst/>
              <a:cxnLst/>
              <a:rect l="0" t="0" r="0" b="0"/>
              <a:pathLst>
                <a:path w="126343" h="172683">
                  <a:moveTo>
                    <a:pt x="0" y="90212"/>
                  </a:moveTo>
                  <a:lnTo>
                    <a:pt x="17959" y="145257"/>
                  </a:lnTo>
                  <a:lnTo>
                    <a:pt x="25858" y="172682"/>
                  </a:lnTo>
                  <a:lnTo>
                    <a:pt x="14397" y="111452"/>
                  </a:lnTo>
                  <a:lnTo>
                    <a:pt x="14412" y="52987"/>
                  </a:lnTo>
                  <a:lnTo>
                    <a:pt x="16627" y="40829"/>
                  </a:lnTo>
                  <a:lnTo>
                    <a:pt x="28447" y="21080"/>
                  </a:lnTo>
                  <a:lnTo>
                    <a:pt x="36512" y="12539"/>
                  </a:lnTo>
                  <a:lnTo>
                    <a:pt x="61071" y="3048"/>
                  </a:lnTo>
                  <a:lnTo>
                    <a:pt x="87974" y="0"/>
                  </a:lnTo>
                  <a:lnTo>
                    <a:pt x="126342" y="5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71932" y="610652"/>
              <a:ext cx="162648" cy="169294"/>
            </a:xfrm>
            <a:custGeom>
              <a:avLst/>
              <a:gdLst/>
              <a:ahLst/>
              <a:cxnLst/>
              <a:rect l="0" t="0" r="0" b="0"/>
              <a:pathLst>
                <a:path w="162648" h="169294">
                  <a:moveTo>
                    <a:pt x="97270" y="31586"/>
                  </a:moveTo>
                  <a:lnTo>
                    <a:pt x="80502" y="25997"/>
                  </a:lnTo>
                  <a:lnTo>
                    <a:pt x="62911" y="26372"/>
                  </a:lnTo>
                  <a:lnTo>
                    <a:pt x="43395" y="31608"/>
                  </a:lnTo>
                  <a:lnTo>
                    <a:pt x="23023" y="41734"/>
                  </a:lnTo>
                  <a:lnTo>
                    <a:pt x="8509" y="57153"/>
                  </a:lnTo>
                  <a:lnTo>
                    <a:pt x="3001" y="66178"/>
                  </a:lnTo>
                  <a:lnTo>
                    <a:pt x="0" y="85565"/>
                  </a:lnTo>
                  <a:lnTo>
                    <a:pt x="7606" y="126606"/>
                  </a:lnTo>
                  <a:lnTo>
                    <a:pt x="19985" y="144397"/>
                  </a:lnTo>
                  <a:lnTo>
                    <a:pt x="38354" y="158933"/>
                  </a:lnTo>
                  <a:lnTo>
                    <a:pt x="62116" y="169293"/>
                  </a:lnTo>
                  <a:lnTo>
                    <a:pt x="88275" y="168438"/>
                  </a:lnTo>
                  <a:lnTo>
                    <a:pt x="126190" y="154803"/>
                  </a:lnTo>
                  <a:lnTo>
                    <a:pt x="137607" y="148826"/>
                  </a:lnTo>
                  <a:lnTo>
                    <a:pt x="153412" y="132825"/>
                  </a:lnTo>
                  <a:lnTo>
                    <a:pt x="159265" y="123645"/>
                  </a:lnTo>
                  <a:lnTo>
                    <a:pt x="162647" y="100967"/>
                  </a:lnTo>
                  <a:lnTo>
                    <a:pt x="155287" y="53870"/>
                  </a:lnTo>
                  <a:lnTo>
                    <a:pt x="140327" y="27010"/>
                  </a:lnTo>
                  <a:lnTo>
                    <a:pt x="124595" y="14734"/>
                  </a:lnTo>
                  <a:lnTo>
                    <a:pt x="97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87094" y="549996"/>
              <a:ext cx="135893" cy="423832"/>
            </a:xfrm>
            <a:custGeom>
              <a:avLst/>
              <a:gdLst/>
              <a:ahLst/>
              <a:cxnLst/>
              <a:rect l="0" t="0" r="0" b="0"/>
              <a:pathLst>
                <a:path w="135893" h="423832">
                  <a:moveTo>
                    <a:pt x="18978" y="176470"/>
                  </a:moveTo>
                  <a:lnTo>
                    <a:pt x="36937" y="239920"/>
                  </a:lnTo>
                  <a:lnTo>
                    <a:pt x="47176" y="288597"/>
                  </a:lnTo>
                  <a:lnTo>
                    <a:pt x="57619" y="344613"/>
                  </a:lnTo>
                  <a:lnTo>
                    <a:pt x="68508" y="406649"/>
                  </a:lnTo>
                  <a:lnTo>
                    <a:pt x="70238" y="423831"/>
                  </a:lnTo>
                  <a:lnTo>
                    <a:pt x="68228" y="380789"/>
                  </a:lnTo>
                  <a:lnTo>
                    <a:pt x="56912" y="326793"/>
                  </a:lnTo>
                  <a:lnTo>
                    <a:pt x="46856" y="270793"/>
                  </a:lnTo>
                  <a:lnTo>
                    <a:pt x="32977" y="209790"/>
                  </a:lnTo>
                  <a:lnTo>
                    <a:pt x="18970" y="150080"/>
                  </a:lnTo>
                  <a:lnTo>
                    <a:pt x="4938" y="92618"/>
                  </a:lnTo>
                  <a:lnTo>
                    <a:pt x="0" y="47770"/>
                  </a:lnTo>
                  <a:lnTo>
                    <a:pt x="5085" y="22174"/>
                  </a:lnTo>
                  <a:lnTo>
                    <a:pt x="9716" y="10435"/>
                  </a:lnTo>
                  <a:lnTo>
                    <a:pt x="16313" y="3779"/>
                  </a:lnTo>
                  <a:lnTo>
                    <a:pt x="24220" y="511"/>
                  </a:lnTo>
                  <a:lnTo>
                    <a:pt x="42365" y="0"/>
                  </a:lnTo>
                  <a:lnTo>
                    <a:pt x="62128" y="3672"/>
                  </a:lnTo>
                  <a:lnTo>
                    <a:pt x="79490" y="15443"/>
                  </a:lnTo>
                  <a:lnTo>
                    <a:pt x="124030" y="71837"/>
                  </a:lnTo>
                  <a:lnTo>
                    <a:pt x="131127" y="82148"/>
                  </a:lnTo>
                  <a:lnTo>
                    <a:pt x="135892" y="102964"/>
                  </a:lnTo>
                  <a:lnTo>
                    <a:pt x="132941" y="123913"/>
                  </a:lnTo>
                  <a:lnTo>
                    <a:pt x="123831" y="144923"/>
                  </a:lnTo>
                  <a:lnTo>
                    <a:pt x="115786" y="151929"/>
                  </a:lnTo>
                  <a:lnTo>
                    <a:pt x="94369" y="159714"/>
                  </a:lnTo>
                  <a:lnTo>
                    <a:pt x="75492" y="160054"/>
                  </a:lnTo>
                  <a:lnTo>
                    <a:pt x="50564" y="155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86480" y="531442"/>
              <a:ext cx="114391" cy="197989"/>
            </a:xfrm>
            <a:custGeom>
              <a:avLst/>
              <a:gdLst/>
              <a:ahLst/>
              <a:cxnLst/>
              <a:rect l="0" t="0" r="0" b="0"/>
              <a:pathLst>
                <a:path w="114391" h="197989">
                  <a:moveTo>
                    <a:pt x="9105" y="121324"/>
                  </a:moveTo>
                  <a:lnTo>
                    <a:pt x="72533" y="85408"/>
                  </a:lnTo>
                  <a:lnTo>
                    <a:pt x="93447" y="71826"/>
                  </a:lnTo>
                  <a:lnTo>
                    <a:pt x="100428" y="62589"/>
                  </a:lnTo>
                  <a:lnTo>
                    <a:pt x="108185" y="39848"/>
                  </a:lnTo>
                  <a:lnTo>
                    <a:pt x="107914" y="29572"/>
                  </a:lnTo>
                  <a:lnTo>
                    <a:pt x="101373" y="11915"/>
                  </a:lnTo>
                  <a:lnTo>
                    <a:pt x="94014" y="6271"/>
                  </a:lnTo>
                  <a:lnTo>
                    <a:pt x="73359" y="0"/>
                  </a:lnTo>
                  <a:lnTo>
                    <a:pt x="51700" y="3451"/>
                  </a:lnTo>
                  <a:lnTo>
                    <a:pt x="31546" y="13954"/>
                  </a:lnTo>
                  <a:lnTo>
                    <a:pt x="14789" y="30320"/>
                  </a:lnTo>
                  <a:lnTo>
                    <a:pt x="5783" y="52412"/>
                  </a:lnTo>
                  <a:lnTo>
                    <a:pt x="0" y="110312"/>
                  </a:lnTo>
                  <a:lnTo>
                    <a:pt x="5448" y="137487"/>
                  </a:lnTo>
                  <a:lnTo>
                    <a:pt x="21670" y="169397"/>
                  </a:lnTo>
                  <a:lnTo>
                    <a:pt x="35747" y="184804"/>
                  </a:lnTo>
                  <a:lnTo>
                    <a:pt x="53701" y="195551"/>
                  </a:lnTo>
                  <a:lnTo>
                    <a:pt x="76499" y="197988"/>
                  </a:lnTo>
                  <a:lnTo>
                    <a:pt x="114390" y="195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78069" y="555202"/>
              <a:ext cx="122843" cy="152624"/>
            </a:xfrm>
            <a:custGeom>
              <a:avLst/>
              <a:gdLst/>
              <a:ahLst/>
              <a:cxnLst/>
              <a:rect l="0" t="0" r="0" b="0"/>
              <a:pathLst>
                <a:path w="122843" h="152624">
                  <a:moveTo>
                    <a:pt x="7029" y="65979"/>
                  </a:moveTo>
                  <a:lnTo>
                    <a:pt x="10149" y="108671"/>
                  </a:lnTo>
                  <a:lnTo>
                    <a:pt x="21601" y="139850"/>
                  </a:lnTo>
                  <a:lnTo>
                    <a:pt x="28714" y="152623"/>
                  </a:lnTo>
                  <a:lnTo>
                    <a:pt x="1749" y="93457"/>
                  </a:lnTo>
                  <a:lnTo>
                    <a:pt x="0" y="80788"/>
                  </a:lnTo>
                  <a:lnTo>
                    <a:pt x="4295" y="57353"/>
                  </a:lnTo>
                  <a:lnTo>
                    <a:pt x="19867" y="27548"/>
                  </a:lnTo>
                  <a:lnTo>
                    <a:pt x="26116" y="19301"/>
                  </a:lnTo>
                  <a:lnTo>
                    <a:pt x="45538" y="7019"/>
                  </a:lnTo>
                  <a:lnTo>
                    <a:pt x="68598" y="0"/>
                  </a:lnTo>
                  <a:lnTo>
                    <a:pt x="122842" y="2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17375" y="347440"/>
              <a:ext cx="30937" cy="421141"/>
            </a:xfrm>
            <a:custGeom>
              <a:avLst/>
              <a:gdLst/>
              <a:ahLst/>
              <a:cxnLst/>
              <a:rect l="0" t="0" r="0" b="0"/>
              <a:pathLst>
                <a:path w="30937" h="421141">
                  <a:moveTo>
                    <a:pt x="9878" y="0"/>
                  </a:moveTo>
                  <a:lnTo>
                    <a:pt x="1545" y="60384"/>
                  </a:lnTo>
                  <a:lnTo>
                    <a:pt x="0" y="111868"/>
                  </a:lnTo>
                  <a:lnTo>
                    <a:pt x="5067" y="171186"/>
                  </a:lnTo>
                  <a:lnTo>
                    <a:pt x="8928" y="229133"/>
                  </a:lnTo>
                  <a:lnTo>
                    <a:pt x="12810" y="289453"/>
                  </a:lnTo>
                  <a:lnTo>
                    <a:pt x="18907" y="352624"/>
                  </a:lnTo>
                  <a:lnTo>
                    <a:pt x="28543" y="409691"/>
                  </a:lnTo>
                  <a:lnTo>
                    <a:pt x="3093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00911" y="526424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2482" y="0"/>
                  </a:lnTo>
                  <a:lnTo>
                    <a:pt x="101073" y="0"/>
                  </a:lnTo>
                  <a:lnTo>
                    <a:pt x="42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32538" y="642238"/>
              <a:ext cx="84230" cy="73700"/>
            </a:xfrm>
            <a:custGeom>
              <a:avLst/>
              <a:gdLst/>
              <a:ahLst/>
              <a:cxnLst/>
              <a:rect l="0" t="0" r="0" b="0"/>
              <a:pathLst>
                <a:path w="84230" h="73700">
                  <a:moveTo>
                    <a:pt x="0" y="0"/>
                  </a:moveTo>
                  <a:lnTo>
                    <a:pt x="59594" y="49498"/>
                  </a:lnTo>
                  <a:lnTo>
                    <a:pt x="8422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22010" y="610652"/>
              <a:ext cx="221100" cy="347442"/>
            </a:xfrm>
            <a:custGeom>
              <a:avLst/>
              <a:gdLst/>
              <a:ahLst/>
              <a:cxnLst/>
              <a:rect l="0" t="0" r="0" b="0"/>
              <a:pathLst>
                <a:path w="221100" h="347442">
                  <a:moveTo>
                    <a:pt x="221099" y="0"/>
                  </a:moveTo>
                  <a:lnTo>
                    <a:pt x="197052" y="17981"/>
                  </a:lnTo>
                  <a:lnTo>
                    <a:pt x="155916" y="69742"/>
                  </a:lnTo>
                  <a:lnTo>
                    <a:pt x="123822" y="131843"/>
                  </a:lnTo>
                  <a:lnTo>
                    <a:pt x="94952" y="191077"/>
                  </a:lnTo>
                  <a:lnTo>
                    <a:pt x="60857" y="249597"/>
                  </a:lnTo>
                  <a:lnTo>
                    <a:pt x="33635" y="30492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80021" y="579067"/>
              <a:ext cx="84228" cy="10529"/>
            </a:xfrm>
            <a:custGeom>
              <a:avLst/>
              <a:gdLst/>
              <a:ahLst/>
              <a:cxnLst/>
              <a:rect l="0" t="0" r="0" b="0"/>
              <a:pathLst>
                <a:path w="84228" h="10529">
                  <a:moveTo>
                    <a:pt x="84227" y="10528"/>
                  </a:moveTo>
                  <a:lnTo>
                    <a:pt x="4674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6424" y="873865"/>
              <a:ext cx="4200872" cy="31586"/>
            </a:xfrm>
            <a:custGeom>
              <a:avLst/>
              <a:gdLst/>
              <a:ahLst/>
              <a:cxnLst/>
              <a:rect l="0" t="0" r="0" b="0"/>
              <a:pathLst>
                <a:path w="4200872" h="31586">
                  <a:moveTo>
                    <a:pt x="4200871" y="10528"/>
                  </a:moveTo>
                  <a:lnTo>
                    <a:pt x="4143607" y="2195"/>
                  </a:lnTo>
                  <a:lnTo>
                    <a:pt x="4082715" y="433"/>
                  </a:lnTo>
                  <a:lnTo>
                    <a:pt x="4024457" y="86"/>
                  </a:lnTo>
                  <a:lnTo>
                    <a:pt x="3974945" y="25"/>
                  </a:lnTo>
                  <a:lnTo>
                    <a:pt x="3923230" y="7"/>
                  </a:lnTo>
                  <a:lnTo>
                    <a:pt x="3870863" y="2"/>
                  </a:lnTo>
                  <a:lnTo>
                    <a:pt x="3817132" y="1"/>
                  </a:lnTo>
                  <a:lnTo>
                    <a:pt x="3758447" y="0"/>
                  </a:lnTo>
                  <a:lnTo>
                    <a:pt x="3702325" y="0"/>
                  </a:lnTo>
                  <a:lnTo>
                    <a:pt x="3641762" y="0"/>
                  </a:lnTo>
                  <a:lnTo>
                    <a:pt x="3579364" y="0"/>
                  </a:lnTo>
                  <a:lnTo>
                    <a:pt x="3517592" y="0"/>
                  </a:lnTo>
                  <a:lnTo>
                    <a:pt x="3462894" y="0"/>
                  </a:lnTo>
                  <a:lnTo>
                    <a:pt x="3415362" y="0"/>
                  </a:lnTo>
                  <a:lnTo>
                    <a:pt x="3363584" y="0"/>
                  </a:lnTo>
                  <a:lnTo>
                    <a:pt x="3304308" y="1170"/>
                  </a:lnTo>
                  <a:lnTo>
                    <a:pt x="3241122" y="7235"/>
                  </a:lnTo>
                  <a:lnTo>
                    <a:pt x="3194858" y="9065"/>
                  </a:lnTo>
                  <a:lnTo>
                    <a:pt x="3150120" y="9878"/>
                  </a:lnTo>
                  <a:lnTo>
                    <a:pt x="3094831" y="7216"/>
                  </a:lnTo>
                  <a:lnTo>
                    <a:pt x="3033529" y="1425"/>
                  </a:lnTo>
                  <a:lnTo>
                    <a:pt x="2976837" y="422"/>
                  </a:lnTo>
                  <a:lnTo>
                    <a:pt x="2915586" y="125"/>
                  </a:lnTo>
                  <a:lnTo>
                    <a:pt x="2852984" y="37"/>
                  </a:lnTo>
                  <a:lnTo>
                    <a:pt x="2789981" y="11"/>
                  </a:lnTo>
                  <a:lnTo>
                    <a:pt x="2726860" y="3"/>
                  </a:lnTo>
                  <a:lnTo>
                    <a:pt x="2664356" y="7236"/>
                  </a:lnTo>
                  <a:lnTo>
                    <a:pt x="2608140" y="9553"/>
                  </a:lnTo>
                  <a:lnTo>
                    <a:pt x="2548199" y="10239"/>
                  </a:lnTo>
                  <a:lnTo>
                    <a:pt x="2494044" y="10443"/>
                  </a:lnTo>
                  <a:lnTo>
                    <a:pt x="2445503" y="10503"/>
                  </a:lnTo>
                  <a:lnTo>
                    <a:pt x="2387706" y="10521"/>
                  </a:lnTo>
                  <a:lnTo>
                    <a:pt x="2326128" y="10526"/>
                  </a:lnTo>
                  <a:lnTo>
                    <a:pt x="2263429" y="10528"/>
                  </a:lnTo>
                  <a:lnTo>
                    <a:pt x="2202737" y="10528"/>
                  </a:lnTo>
                  <a:lnTo>
                    <a:pt x="2151739" y="10528"/>
                  </a:lnTo>
                  <a:lnTo>
                    <a:pt x="2095555" y="9358"/>
                  </a:lnTo>
                  <a:lnTo>
                    <a:pt x="2045892" y="3293"/>
                  </a:lnTo>
                  <a:lnTo>
                    <a:pt x="1990103" y="975"/>
                  </a:lnTo>
                  <a:lnTo>
                    <a:pt x="1939388" y="289"/>
                  </a:lnTo>
                  <a:lnTo>
                    <a:pt x="1896863" y="128"/>
                  </a:lnTo>
                  <a:lnTo>
                    <a:pt x="1850667" y="57"/>
                  </a:lnTo>
                  <a:lnTo>
                    <a:pt x="1802839" y="25"/>
                  </a:lnTo>
                  <a:lnTo>
                    <a:pt x="1754286" y="11"/>
                  </a:lnTo>
                  <a:lnTo>
                    <a:pt x="1705411" y="5"/>
                  </a:lnTo>
                  <a:lnTo>
                    <a:pt x="1656392" y="2"/>
                  </a:lnTo>
                  <a:lnTo>
                    <a:pt x="1607310" y="1"/>
                  </a:lnTo>
                  <a:lnTo>
                    <a:pt x="1550407" y="0"/>
                  </a:lnTo>
                  <a:lnTo>
                    <a:pt x="1487143" y="0"/>
                  </a:lnTo>
                  <a:lnTo>
                    <a:pt x="1433304" y="0"/>
                  </a:lnTo>
                  <a:lnTo>
                    <a:pt x="1373190" y="0"/>
                  </a:lnTo>
                  <a:lnTo>
                    <a:pt x="1326880" y="0"/>
                  </a:lnTo>
                  <a:lnTo>
                    <a:pt x="1266365" y="1170"/>
                  </a:lnTo>
                  <a:lnTo>
                    <a:pt x="1217239" y="7235"/>
                  </a:lnTo>
                  <a:lnTo>
                    <a:pt x="1158718" y="9878"/>
                  </a:lnTo>
                  <a:lnTo>
                    <a:pt x="1102098" y="10400"/>
                  </a:lnTo>
                  <a:lnTo>
                    <a:pt x="1045854" y="10503"/>
                  </a:lnTo>
                  <a:lnTo>
                    <a:pt x="989684" y="10523"/>
                  </a:lnTo>
                  <a:lnTo>
                    <a:pt x="933528" y="10527"/>
                  </a:lnTo>
                  <a:lnTo>
                    <a:pt x="870140" y="10528"/>
                  </a:lnTo>
                  <a:lnTo>
                    <a:pt x="811345" y="10528"/>
                  </a:lnTo>
                  <a:lnTo>
                    <a:pt x="754671" y="10528"/>
                  </a:lnTo>
                  <a:lnTo>
                    <a:pt x="698416" y="11698"/>
                  </a:lnTo>
                  <a:lnTo>
                    <a:pt x="642244" y="18862"/>
                  </a:lnTo>
                  <a:lnTo>
                    <a:pt x="586088" y="20623"/>
                  </a:lnTo>
                  <a:lnTo>
                    <a:pt x="529935" y="20971"/>
                  </a:lnTo>
                  <a:lnTo>
                    <a:pt x="473783" y="24159"/>
                  </a:lnTo>
                  <a:lnTo>
                    <a:pt x="417631" y="30118"/>
                  </a:lnTo>
                  <a:lnTo>
                    <a:pt x="361479" y="31296"/>
                  </a:lnTo>
                  <a:lnTo>
                    <a:pt x="305327" y="31528"/>
                  </a:lnTo>
                  <a:lnTo>
                    <a:pt x="249175" y="31574"/>
                  </a:lnTo>
                  <a:lnTo>
                    <a:pt x="193023" y="31583"/>
                  </a:lnTo>
                  <a:lnTo>
                    <a:pt x="136871" y="31585"/>
                  </a:lnTo>
                  <a:lnTo>
                    <a:pt x="80719" y="31585"/>
                  </a:lnTo>
                  <a:lnTo>
                    <a:pt x="22011" y="315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537989" y="294797"/>
            <a:ext cx="4395684" cy="652768"/>
            <a:chOff x="5537989" y="294797"/>
            <a:chExt cx="4395684" cy="652768"/>
          </a:xfrm>
        </p:grpSpPr>
        <p:sp>
          <p:nvSpPr>
            <p:cNvPr id="33" name="Freeform 32"/>
            <p:cNvSpPr/>
            <p:nvPr/>
          </p:nvSpPr>
          <p:spPr>
            <a:xfrm>
              <a:off x="5790730" y="368497"/>
              <a:ext cx="10473" cy="431669"/>
            </a:xfrm>
            <a:custGeom>
              <a:avLst/>
              <a:gdLst/>
              <a:ahLst/>
              <a:cxnLst/>
              <a:rect l="0" t="0" r="0" b="0"/>
              <a:pathLst>
                <a:path w="10473" h="431669">
                  <a:moveTo>
                    <a:pt x="10472" y="0"/>
                  </a:moveTo>
                  <a:lnTo>
                    <a:pt x="3236" y="27556"/>
                  </a:lnTo>
                  <a:lnTo>
                    <a:pt x="594" y="90018"/>
                  </a:lnTo>
                  <a:lnTo>
                    <a:pt x="136" y="149114"/>
                  </a:lnTo>
                  <a:lnTo>
                    <a:pt x="0" y="204839"/>
                  </a:lnTo>
                  <a:lnTo>
                    <a:pt x="3079" y="257225"/>
                  </a:lnTo>
                  <a:lnTo>
                    <a:pt x="8281" y="314081"/>
                  </a:lnTo>
                  <a:lnTo>
                    <a:pt x="9823" y="364852"/>
                  </a:lnTo>
                  <a:lnTo>
                    <a:pt x="10280" y="403292"/>
                  </a:lnTo>
                  <a:lnTo>
                    <a:pt x="1047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37989" y="299737"/>
              <a:ext cx="473784" cy="47704"/>
            </a:xfrm>
            <a:custGeom>
              <a:avLst/>
              <a:gdLst/>
              <a:ahLst/>
              <a:cxnLst/>
              <a:rect l="0" t="0" r="0" b="0"/>
              <a:pathLst>
                <a:path w="473784" h="47704">
                  <a:moveTo>
                    <a:pt x="473783" y="5589"/>
                  </a:moveTo>
                  <a:lnTo>
                    <a:pt x="457015" y="0"/>
                  </a:lnTo>
                  <a:lnTo>
                    <a:pt x="410333" y="4442"/>
                  </a:lnTo>
                  <a:lnTo>
                    <a:pt x="349119" y="16584"/>
                  </a:lnTo>
                  <a:lnTo>
                    <a:pt x="297209" y="30248"/>
                  </a:lnTo>
                  <a:lnTo>
                    <a:pt x="242415" y="36976"/>
                  </a:lnTo>
                  <a:lnTo>
                    <a:pt x="188811" y="44005"/>
                  </a:lnTo>
                  <a:lnTo>
                    <a:pt x="139912" y="46607"/>
                  </a:lnTo>
                  <a:lnTo>
                    <a:pt x="83180" y="47378"/>
                  </a:lnTo>
                  <a:lnTo>
                    <a:pt x="23493" y="47639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27544" y="294797"/>
              <a:ext cx="221099" cy="515898"/>
            </a:xfrm>
            <a:custGeom>
              <a:avLst/>
              <a:gdLst/>
              <a:ahLst/>
              <a:cxnLst/>
              <a:rect l="0" t="0" r="0" b="0"/>
              <a:pathLst>
                <a:path w="221099" h="515898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9065" y="171187"/>
                  </a:lnTo>
                  <a:lnTo>
                    <a:pt x="17474" y="224238"/>
                  </a:lnTo>
                  <a:lnTo>
                    <a:pt x="21165" y="281170"/>
                  </a:lnTo>
                  <a:lnTo>
                    <a:pt x="29181" y="340460"/>
                  </a:lnTo>
                  <a:lnTo>
                    <a:pt x="36699" y="396625"/>
                  </a:lnTo>
                  <a:lnTo>
                    <a:pt x="40509" y="436233"/>
                  </a:lnTo>
                  <a:lnTo>
                    <a:pt x="39874" y="441731"/>
                  </a:lnTo>
                  <a:lnTo>
                    <a:pt x="38281" y="441886"/>
                  </a:lnTo>
                  <a:lnTo>
                    <a:pt x="36049" y="438480"/>
                  </a:lnTo>
                  <a:lnTo>
                    <a:pt x="32908" y="411330"/>
                  </a:lnTo>
                  <a:lnTo>
                    <a:pt x="40252" y="360234"/>
                  </a:lnTo>
                  <a:lnTo>
                    <a:pt x="56088" y="305081"/>
                  </a:lnTo>
                  <a:lnTo>
                    <a:pt x="61958" y="291125"/>
                  </a:lnTo>
                  <a:lnTo>
                    <a:pt x="80959" y="272499"/>
                  </a:lnTo>
                  <a:lnTo>
                    <a:pt x="92577" y="265894"/>
                  </a:lnTo>
                  <a:lnTo>
                    <a:pt x="114844" y="261675"/>
                  </a:lnTo>
                  <a:lnTo>
                    <a:pt x="125696" y="262188"/>
                  </a:lnTo>
                  <a:lnTo>
                    <a:pt x="135270" y="266039"/>
                  </a:lnTo>
                  <a:lnTo>
                    <a:pt x="174802" y="301496"/>
                  </a:lnTo>
                  <a:lnTo>
                    <a:pt x="202248" y="353877"/>
                  </a:lnTo>
                  <a:lnTo>
                    <a:pt x="217029" y="410497"/>
                  </a:lnTo>
                  <a:lnTo>
                    <a:pt x="220295" y="472330"/>
                  </a:lnTo>
                  <a:lnTo>
                    <a:pt x="221098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43399" y="610652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8332" y="57264"/>
                  </a:lnTo>
                  <a:lnTo>
                    <a:pt x="9877" y="100416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64456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60598" y="484310"/>
              <a:ext cx="209336" cy="249699"/>
            </a:xfrm>
            <a:custGeom>
              <a:avLst/>
              <a:gdLst/>
              <a:ahLst/>
              <a:cxnLst/>
              <a:rect l="0" t="0" r="0" b="0"/>
              <a:pathLst>
                <a:path w="209336" h="249699">
                  <a:moveTo>
                    <a:pt x="114428" y="0"/>
                  </a:moveTo>
                  <a:lnTo>
                    <a:pt x="71736" y="3120"/>
                  </a:lnTo>
                  <a:lnTo>
                    <a:pt x="24496" y="14655"/>
                  </a:lnTo>
                  <a:lnTo>
                    <a:pt x="14699" y="20298"/>
                  </a:lnTo>
                  <a:lnTo>
                    <a:pt x="693" y="35928"/>
                  </a:lnTo>
                  <a:lnTo>
                    <a:pt x="0" y="43839"/>
                  </a:lnTo>
                  <a:lnTo>
                    <a:pt x="3048" y="51453"/>
                  </a:lnTo>
                  <a:lnTo>
                    <a:pt x="16963" y="66152"/>
                  </a:lnTo>
                  <a:lnTo>
                    <a:pt x="51104" y="86411"/>
                  </a:lnTo>
                  <a:lnTo>
                    <a:pt x="112790" y="108158"/>
                  </a:lnTo>
                  <a:lnTo>
                    <a:pt x="166855" y="129378"/>
                  </a:lnTo>
                  <a:lnTo>
                    <a:pt x="186862" y="142899"/>
                  </a:lnTo>
                  <a:lnTo>
                    <a:pt x="203552" y="160607"/>
                  </a:lnTo>
                  <a:lnTo>
                    <a:pt x="207770" y="171412"/>
                  </a:lnTo>
                  <a:lnTo>
                    <a:pt x="209335" y="195896"/>
                  </a:lnTo>
                  <a:lnTo>
                    <a:pt x="203012" y="216137"/>
                  </a:lnTo>
                  <a:lnTo>
                    <a:pt x="198050" y="224810"/>
                  </a:lnTo>
                  <a:lnTo>
                    <a:pt x="183179" y="237566"/>
                  </a:lnTo>
                  <a:lnTo>
                    <a:pt x="174300" y="242605"/>
                  </a:lnTo>
                  <a:lnTo>
                    <a:pt x="133857" y="249698"/>
                  </a:lnTo>
                  <a:lnTo>
                    <a:pt x="84600" y="243689"/>
                  </a:lnTo>
                  <a:lnTo>
                    <a:pt x="407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11157" y="621181"/>
              <a:ext cx="6066" cy="157928"/>
            </a:xfrm>
            <a:custGeom>
              <a:avLst/>
              <a:gdLst/>
              <a:ahLst/>
              <a:cxnLst/>
              <a:rect l="0" t="0" r="0" b="0"/>
              <a:pathLst>
                <a:path w="6066" h="157928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5608" y="128761"/>
                  </a:lnTo>
                  <a:lnTo>
                    <a:pt x="606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64580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80394" y="547481"/>
              <a:ext cx="243752" cy="219031"/>
            </a:xfrm>
            <a:custGeom>
              <a:avLst/>
              <a:gdLst/>
              <a:ahLst/>
              <a:cxnLst/>
              <a:rect l="0" t="0" r="0" b="0"/>
              <a:pathLst>
                <a:path w="243752" h="219031">
                  <a:moveTo>
                    <a:pt x="136870" y="0"/>
                  </a:moveTo>
                  <a:lnTo>
                    <a:pt x="94178" y="14573"/>
                  </a:lnTo>
                  <a:lnTo>
                    <a:pt x="34654" y="44665"/>
                  </a:lnTo>
                  <a:lnTo>
                    <a:pt x="26613" y="50834"/>
                  </a:lnTo>
                  <a:lnTo>
                    <a:pt x="23590" y="58456"/>
                  </a:lnTo>
                  <a:lnTo>
                    <a:pt x="23916" y="67047"/>
                  </a:lnTo>
                  <a:lnTo>
                    <a:pt x="26472" y="76283"/>
                  </a:lnTo>
                  <a:lnTo>
                    <a:pt x="31686" y="83611"/>
                  </a:lnTo>
                  <a:lnTo>
                    <a:pt x="46838" y="94872"/>
                  </a:lnTo>
                  <a:lnTo>
                    <a:pt x="106831" y="107034"/>
                  </a:lnTo>
                  <a:lnTo>
                    <a:pt x="161742" y="125258"/>
                  </a:lnTo>
                  <a:lnTo>
                    <a:pt x="217094" y="149914"/>
                  </a:lnTo>
                  <a:lnTo>
                    <a:pt x="232187" y="163725"/>
                  </a:lnTo>
                  <a:lnTo>
                    <a:pt x="242794" y="181561"/>
                  </a:lnTo>
                  <a:lnTo>
                    <a:pt x="243751" y="190061"/>
                  </a:lnTo>
                  <a:lnTo>
                    <a:pt x="238575" y="205745"/>
                  </a:lnTo>
                  <a:lnTo>
                    <a:pt x="230410" y="210863"/>
                  </a:lnTo>
                  <a:lnTo>
                    <a:pt x="190972" y="218066"/>
                  </a:lnTo>
                  <a:lnTo>
                    <a:pt x="142241" y="219030"/>
                  </a:lnTo>
                  <a:lnTo>
                    <a:pt x="79613" y="209469"/>
                  </a:lnTo>
                  <a:lnTo>
                    <a:pt x="17286" y="19253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27917" y="410611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55170"/>
                  </a:lnTo>
                  <a:lnTo>
                    <a:pt x="3120" y="113443"/>
                  </a:lnTo>
                  <a:lnTo>
                    <a:pt x="8334" y="164634"/>
                  </a:lnTo>
                  <a:lnTo>
                    <a:pt x="9878" y="212557"/>
                  </a:lnTo>
                  <a:lnTo>
                    <a:pt x="15989" y="275563"/>
                  </a:lnTo>
                  <a:lnTo>
                    <a:pt x="20055" y="334239"/>
                  </a:lnTo>
                  <a:lnTo>
                    <a:pt x="20859" y="394702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85761" y="568538"/>
              <a:ext cx="379028" cy="29441"/>
            </a:xfrm>
            <a:custGeom>
              <a:avLst/>
              <a:gdLst/>
              <a:ahLst/>
              <a:cxnLst/>
              <a:rect l="0" t="0" r="0" b="0"/>
              <a:pathLst>
                <a:path w="379028" h="29441">
                  <a:moveTo>
                    <a:pt x="379027" y="21057"/>
                  </a:moveTo>
                  <a:lnTo>
                    <a:pt x="329764" y="22227"/>
                  </a:lnTo>
                  <a:lnTo>
                    <a:pt x="280852" y="28293"/>
                  </a:lnTo>
                  <a:lnTo>
                    <a:pt x="233864" y="29440"/>
                  </a:lnTo>
                  <a:lnTo>
                    <a:pt x="178868" y="24061"/>
                  </a:lnTo>
                  <a:lnTo>
                    <a:pt x="130727" y="20778"/>
                  </a:lnTo>
                  <a:lnTo>
                    <a:pt x="79939" y="12916"/>
                  </a:lnTo>
                  <a:lnTo>
                    <a:pt x="22853" y="28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54259" y="336911"/>
              <a:ext cx="428149" cy="493228"/>
            </a:xfrm>
            <a:custGeom>
              <a:avLst/>
              <a:gdLst/>
              <a:ahLst/>
              <a:cxnLst/>
              <a:rect l="0" t="0" r="0" b="0"/>
              <a:pathLst>
                <a:path w="428149" h="493228">
                  <a:moveTo>
                    <a:pt x="0" y="0"/>
                  </a:moveTo>
                  <a:lnTo>
                    <a:pt x="1170" y="51603"/>
                  </a:lnTo>
                  <a:lnTo>
                    <a:pt x="7235" y="112646"/>
                  </a:lnTo>
                  <a:lnTo>
                    <a:pt x="10722" y="161929"/>
                  </a:lnTo>
                  <a:lnTo>
                    <a:pt x="21788" y="223622"/>
                  </a:lnTo>
                  <a:lnTo>
                    <a:pt x="35239" y="286198"/>
                  </a:lnTo>
                  <a:lnTo>
                    <a:pt x="49542" y="349428"/>
                  </a:lnTo>
                  <a:lnTo>
                    <a:pt x="59470" y="410657"/>
                  </a:lnTo>
                  <a:lnTo>
                    <a:pt x="68272" y="472171"/>
                  </a:lnTo>
                  <a:lnTo>
                    <a:pt x="67742" y="476218"/>
                  </a:lnTo>
                  <a:lnTo>
                    <a:pt x="65049" y="475406"/>
                  </a:lnTo>
                  <a:lnTo>
                    <a:pt x="60913" y="471356"/>
                  </a:lnTo>
                  <a:lnTo>
                    <a:pt x="49504" y="437709"/>
                  </a:lnTo>
                  <a:lnTo>
                    <a:pt x="44744" y="382342"/>
                  </a:lnTo>
                  <a:lnTo>
                    <a:pt x="52121" y="341534"/>
                  </a:lnTo>
                  <a:lnTo>
                    <a:pt x="68606" y="307866"/>
                  </a:lnTo>
                  <a:lnTo>
                    <a:pt x="81574" y="290468"/>
                  </a:lnTo>
                  <a:lnTo>
                    <a:pt x="101376" y="281175"/>
                  </a:lnTo>
                  <a:lnTo>
                    <a:pt x="113207" y="278697"/>
                  </a:lnTo>
                  <a:lnTo>
                    <a:pt x="123434" y="281725"/>
                  </a:lnTo>
                  <a:lnTo>
                    <a:pt x="141037" y="297567"/>
                  </a:lnTo>
                  <a:lnTo>
                    <a:pt x="170232" y="354270"/>
                  </a:lnTo>
                  <a:lnTo>
                    <a:pt x="184450" y="403407"/>
                  </a:lnTo>
                  <a:lnTo>
                    <a:pt x="196614" y="462524"/>
                  </a:lnTo>
                  <a:lnTo>
                    <a:pt x="198518" y="481647"/>
                  </a:lnTo>
                  <a:lnTo>
                    <a:pt x="199026" y="480196"/>
                  </a:lnTo>
                  <a:lnTo>
                    <a:pt x="205430" y="449833"/>
                  </a:lnTo>
                  <a:lnTo>
                    <a:pt x="214636" y="420283"/>
                  </a:lnTo>
                  <a:lnTo>
                    <a:pt x="227584" y="402822"/>
                  </a:lnTo>
                  <a:lnTo>
                    <a:pt x="235951" y="394890"/>
                  </a:lnTo>
                  <a:lnTo>
                    <a:pt x="275672" y="378137"/>
                  </a:lnTo>
                  <a:lnTo>
                    <a:pt x="324485" y="371354"/>
                  </a:lnTo>
                  <a:lnTo>
                    <a:pt x="384977" y="367892"/>
                  </a:lnTo>
                  <a:lnTo>
                    <a:pt x="413646" y="363159"/>
                  </a:lnTo>
                  <a:lnTo>
                    <a:pt x="421993" y="356750"/>
                  </a:lnTo>
                  <a:lnTo>
                    <a:pt x="426388" y="347798"/>
                  </a:lnTo>
                  <a:lnTo>
                    <a:pt x="428148" y="337150"/>
                  </a:lnTo>
                  <a:lnTo>
                    <a:pt x="424642" y="327712"/>
                  </a:lnTo>
                  <a:lnTo>
                    <a:pt x="408269" y="310987"/>
                  </a:lnTo>
                  <a:lnTo>
                    <a:pt x="372742" y="294006"/>
                  </a:lnTo>
                  <a:lnTo>
                    <a:pt x="326992" y="287155"/>
                  </a:lnTo>
                  <a:lnTo>
                    <a:pt x="287569" y="290714"/>
                  </a:lnTo>
                  <a:lnTo>
                    <a:pt x="253662" y="304767"/>
                  </a:lnTo>
                  <a:lnTo>
                    <a:pt x="238301" y="323405"/>
                  </a:lnTo>
                  <a:lnTo>
                    <a:pt x="228744" y="348457"/>
                  </a:lnTo>
                  <a:lnTo>
                    <a:pt x="224496" y="379088"/>
                  </a:lnTo>
                  <a:lnTo>
                    <a:pt x="233283" y="423628"/>
                  </a:lnTo>
                  <a:lnTo>
                    <a:pt x="250705" y="455283"/>
                  </a:lnTo>
                  <a:lnTo>
                    <a:pt x="281863" y="485069"/>
                  </a:lnTo>
                  <a:lnTo>
                    <a:pt x="310496" y="493227"/>
                  </a:lnTo>
                  <a:lnTo>
                    <a:pt x="350142" y="491242"/>
                  </a:lnTo>
                  <a:lnTo>
                    <a:pt x="37902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64954" y="326383"/>
              <a:ext cx="244579" cy="501332"/>
            </a:xfrm>
            <a:custGeom>
              <a:avLst/>
              <a:gdLst/>
              <a:ahLst/>
              <a:cxnLst/>
              <a:rect l="0" t="0" r="0" b="0"/>
              <a:pathLst>
                <a:path w="244579" h="501332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8404" y="175728"/>
                  </a:lnTo>
                  <a:lnTo>
                    <a:pt x="16788" y="225723"/>
                  </a:lnTo>
                  <a:lnTo>
                    <a:pt x="20962" y="277581"/>
                  </a:lnTo>
                  <a:lnTo>
                    <a:pt x="29087" y="328821"/>
                  </a:lnTo>
                  <a:lnTo>
                    <a:pt x="42312" y="385530"/>
                  </a:lnTo>
                  <a:lnTo>
                    <a:pt x="49581" y="429306"/>
                  </a:lnTo>
                  <a:lnTo>
                    <a:pt x="51735" y="480491"/>
                  </a:lnTo>
                  <a:lnTo>
                    <a:pt x="52239" y="501331"/>
                  </a:lnTo>
                  <a:lnTo>
                    <a:pt x="52463" y="494995"/>
                  </a:lnTo>
                  <a:lnTo>
                    <a:pt x="47404" y="436787"/>
                  </a:lnTo>
                  <a:lnTo>
                    <a:pt x="54209" y="387951"/>
                  </a:lnTo>
                  <a:lnTo>
                    <a:pt x="66989" y="330226"/>
                  </a:lnTo>
                  <a:lnTo>
                    <a:pt x="80075" y="310154"/>
                  </a:lnTo>
                  <a:lnTo>
                    <a:pt x="88478" y="301526"/>
                  </a:lnTo>
                  <a:lnTo>
                    <a:pt x="99929" y="296943"/>
                  </a:lnTo>
                  <a:lnTo>
                    <a:pt x="128250" y="294972"/>
                  </a:lnTo>
                  <a:lnTo>
                    <a:pt x="150976" y="301114"/>
                  </a:lnTo>
                  <a:lnTo>
                    <a:pt x="184630" y="324122"/>
                  </a:lnTo>
                  <a:lnTo>
                    <a:pt x="219874" y="366837"/>
                  </a:lnTo>
                  <a:lnTo>
                    <a:pt x="244578" y="426510"/>
                  </a:lnTo>
                  <a:lnTo>
                    <a:pt x="242842" y="450433"/>
                  </a:lnTo>
                  <a:lnTo>
                    <a:pt x="239104" y="461726"/>
                  </a:lnTo>
                  <a:lnTo>
                    <a:pt x="225591" y="477392"/>
                  </a:lnTo>
                  <a:lnTo>
                    <a:pt x="217075" y="483208"/>
                  </a:lnTo>
                  <a:lnTo>
                    <a:pt x="182731" y="491393"/>
                  </a:lnTo>
                  <a:lnTo>
                    <a:pt x="120596" y="482933"/>
                  </a:lnTo>
                  <a:lnTo>
                    <a:pt x="60605" y="464411"/>
                  </a:lnTo>
                  <a:lnTo>
                    <a:pt x="10528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43588" y="646701"/>
              <a:ext cx="192223" cy="222693"/>
            </a:xfrm>
            <a:custGeom>
              <a:avLst/>
              <a:gdLst/>
              <a:ahLst/>
              <a:cxnLst/>
              <a:rect l="0" t="0" r="0" b="0"/>
              <a:pathLst>
                <a:path w="192223" h="222693">
                  <a:moveTo>
                    <a:pt x="131977" y="6065"/>
                  </a:moveTo>
                  <a:lnTo>
                    <a:pt x="98355" y="0"/>
                  </a:lnTo>
                  <a:lnTo>
                    <a:pt x="73360" y="2590"/>
                  </a:lnTo>
                  <a:lnTo>
                    <a:pt x="49773" y="16999"/>
                  </a:lnTo>
                  <a:lnTo>
                    <a:pt x="19882" y="51419"/>
                  </a:lnTo>
                  <a:lnTo>
                    <a:pt x="6118" y="77695"/>
                  </a:lnTo>
                  <a:lnTo>
                    <a:pt x="0" y="104971"/>
                  </a:lnTo>
                  <a:lnTo>
                    <a:pt x="3520" y="132692"/>
                  </a:lnTo>
                  <a:lnTo>
                    <a:pt x="14054" y="159440"/>
                  </a:lnTo>
                  <a:lnTo>
                    <a:pt x="30434" y="183026"/>
                  </a:lnTo>
                  <a:lnTo>
                    <a:pt x="64975" y="210447"/>
                  </a:lnTo>
                  <a:lnTo>
                    <a:pt x="91280" y="219734"/>
                  </a:lnTo>
                  <a:lnTo>
                    <a:pt x="117399" y="222692"/>
                  </a:lnTo>
                  <a:lnTo>
                    <a:pt x="140706" y="220107"/>
                  </a:lnTo>
                  <a:lnTo>
                    <a:pt x="159643" y="211939"/>
                  </a:lnTo>
                  <a:lnTo>
                    <a:pt x="167969" y="206485"/>
                  </a:lnTo>
                  <a:lnTo>
                    <a:pt x="180338" y="191067"/>
                  </a:lnTo>
                  <a:lnTo>
                    <a:pt x="185274" y="182042"/>
                  </a:lnTo>
                  <a:lnTo>
                    <a:pt x="192222" y="141395"/>
                  </a:lnTo>
                  <a:lnTo>
                    <a:pt x="188692" y="97896"/>
                  </a:lnTo>
                  <a:lnTo>
                    <a:pt x="174647" y="60960"/>
                  </a:lnTo>
                  <a:lnTo>
                    <a:pt x="159130" y="44891"/>
                  </a:lnTo>
                  <a:lnTo>
                    <a:pt x="120573" y="25043"/>
                  </a:lnTo>
                  <a:lnTo>
                    <a:pt x="106241" y="23469"/>
                  </a:lnTo>
                  <a:lnTo>
                    <a:pt x="89862" y="27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162677" y="684352"/>
              <a:ext cx="210095" cy="220415"/>
            </a:xfrm>
            <a:custGeom>
              <a:avLst/>
              <a:gdLst/>
              <a:ahLst/>
              <a:cxnLst/>
              <a:rect l="0" t="0" r="0" b="0"/>
              <a:pathLst>
                <a:path w="210095" h="220415">
                  <a:moveTo>
                    <a:pt x="102400" y="52642"/>
                  </a:moveTo>
                  <a:lnTo>
                    <a:pt x="113579" y="41464"/>
                  </a:lnTo>
                  <a:lnTo>
                    <a:pt x="114532" y="35831"/>
                  </a:lnTo>
                  <a:lnTo>
                    <a:pt x="112828" y="29737"/>
                  </a:lnTo>
                  <a:lnTo>
                    <a:pt x="109352" y="23334"/>
                  </a:lnTo>
                  <a:lnTo>
                    <a:pt x="102355" y="19065"/>
                  </a:lnTo>
                  <a:lnTo>
                    <a:pt x="82103" y="14323"/>
                  </a:lnTo>
                  <a:lnTo>
                    <a:pt x="49983" y="17242"/>
                  </a:lnTo>
                  <a:lnTo>
                    <a:pt x="31921" y="28720"/>
                  </a:lnTo>
                  <a:lnTo>
                    <a:pt x="17264" y="45520"/>
                  </a:lnTo>
                  <a:lnTo>
                    <a:pt x="6850" y="64685"/>
                  </a:lnTo>
                  <a:lnTo>
                    <a:pt x="0" y="100794"/>
                  </a:lnTo>
                  <a:lnTo>
                    <a:pt x="3559" y="135540"/>
                  </a:lnTo>
                  <a:lnTo>
                    <a:pt x="23202" y="168062"/>
                  </a:lnTo>
                  <a:lnTo>
                    <a:pt x="51248" y="199925"/>
                  </a:lnTo>
                  <a:lnTo>
                    <a:pt x="87374" y="220414"/>
                  </a:lnTo>
                  <a:lnTo>
                    <a:pt x="117169" y="220404"/>
                  </a:lnTo>
                  <a:lnTo>
                    <a:pt x="160589" y="207245"/>
                  </a:lnTo>
                  <a:lnTo>
                    <a:pt x="172779" y="201334"/>
                  </a:lnTo>
                  <a:lnTo>
                    <a:pt x="189442" y="182288"/>
                  </a:lnTo>
                  <a:lnTo>
                    <a:pt x="209671" y="131934"/>
                  </a:lnTo>
                  <a:lnTo>
                    <a:pt x="210094" y="90824"/>
                  </a:lnTo>
                  <a:lnTo>
                    <a:pt x="197221" y="54597"/>
                  </a:lnTo>
                  <a:lnTo>
                    <a:pt x="172999" y="27225"/>
                  </a:lnTo>
                  <a:lnTo>
                    <a:pt x="1234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394265" y="494839"/>
              <a:ext cx="39270" cy="452726"/>
            </a:xfrm>
            <a:custGeom>
              <a:avLst/>
              <a:gdLst/>
              <a:ahLst/>
              <a:cxnLst/>
              <a:rect l="0" t="0" r="0" b="0"/>
              <a:pathLst>
                <a:path w="39270" h="452726">
                  <a:moveTo>
                    <a:pt x="18212" y="0"/>
                  </a:moveTo>
                  <a:lnTo>
                    <a:pt x="6758" y="52050"/>
                  </a:lnTo>
                  <a:lnTo>
                    <a:pt x="0" y="101990"/>
                  </a:lnTo>
                  <a:lnTo>
                    <a:pt x="3306" y="160786"/>
                  </a:lnTo>
                  <a:lnTo>
                    <a:pt x="6386" y="208947"/>
                  </a:lnTo>
                  <a:lnTo>
                    <a:pt x="14663" y="269218"/>
                  </a:lnTo>
                  <a:lnTo>
                    <a:pt x="20630" y="323064"/>
                  </a:lnTo>
                  <a:lnTo>
                    <a:pt x="27138" y="379020"/>
                  </a:lnTo>
                  <a:lnTo>
                    <a:pt x="36863" y="434570"/>
                  </a:lnTo>
                  <a:lnTo>
                    <a:pt x="3926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468383" y="715937"/>
              <a:ext cx="133607" cy="221100"/>
            </a:xfrm>
            <a:custGeom>
              <a:avLst/>
              <a:gdLst/>
              <a:ahLst/>
              <a:cxnLst/>
              <a:rect l="0" t="0" r="0" b="0"/>
              <a:pathLst>
                <a:path w="133607" h="221100">
                  <a:moveTo>
                    <a:pt x="102021" y="0"/>
                  </a:moveTo>
                  <a:lnTo>
                    <a:pt x="48146" y="19128"/>
                  </a:lnTo>
                  <a:lnTo>
                    <a:pt x="27774" y="30339"/>
                  </a:lnTo>
                  <a:lnTo>
                    <a:pt x="13260" y="46239"/>
                  </a:lnTo>
                  <a:lnTo>
                    <a:pt x="4080" y="66174"/>
                  </a:lnTo>
                  <a:lnTo>
                    <a:pt x="0" y="90632"/>
                  </a:lnTo>
                  <a:lnTo>
                    <a:pt x="4426" y="113981"/>
                  </a:lnTo>
                  <a:lnTo>
                    <a:pt x="15362" y="136056"/>
                  </a:lnTo>
                  <a:lnTo>
                    <a:pt x="50977" y="175704"/>
                  </a:lnTo>
                  <a:lnTo>
                    <a:pt x="81437" y="195950"/>
                  </a:lnTo>
                  <a:lnTo>
                    <a:pt x="13360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612518" y="357968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3119" y="42692"/>
                  </a:lnTo>
                  <a:lnTo>
                    <a:pt x="14572" y="73871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749388" y="594535"/>
              <a:ext cx="184285" cy="342502"/>
            </a:xfrm>
            <a:custGeom>
              <a:avLst/>
              <a:gdLst/>
              <a:ahLst/>
              <a:cxnLst/>
              <a:rect l="0" t="0" r="0" b="0"/>
              <a:pathLst>
                <a:path w="184285" h="342502">
                  <a:moveTo>
                    <a:pt x="157928" y="5589"/>
                  </a:moveTo>
                  <a:lnTo>
                    <a:pt x="135571" y="0"/>
                  </a:lnTo>
                  <a:lnTo>
                    <a:pt x="112117" y="3495"/>
                  </a:lnTo>
                  <a:lnTo>
                    <a:pt x="54712" y="24030"/>
                  </a:lnTo>
                  <a:lnTo>
                    <a:pt x="37575" y="35622"/>
                  </a:lnTo>
                  <a:lnTo>
                    <a:pt x="33239" y="44328"/>
                  </a:lnTo>
                  <a:lnTo>
                    <a:pt x="31541" y="66480"/>
                  </a:lnTo>
                  <a:lnTo>
                    <a:pt x="37805" y="85684"/>
                  </a:lnTo>
                  <a:lnTo>
                    <a:pt x="49558" y="102018"/>
                  </a:lnTo>
                  <a:lnTo>
                    <a:pt x="105939" y="145808"/>
                  </a:lnTo>
                  <a:lnTo>
                    <a:pt x="160108" y="189239"/>
                  </a:lnTo>
                  <a:lnTo>
                    <a:pt x="174885" y="207704"/>
                  </a:lnTo>
                  <a:lnTo>
                    <a:pt x="183012" y="233848"/>
                  </a:lnTo>
                  <a:lnTo>
                    <a:pt x="184284" y="261455"/>
                  </a:lnTo>
                  <a:lnTo>
                    <a:pt x="177051" y="281524"/>
                  </a:lnTo>
                  <a:lnTo>
                    <a:pt x="154236" y="305976"/>
                  </a:lnTo>
                  <a:lnTo>
                    <a:pt x="132110" y="314569"/>
                  </a:lnTo>
                  <a:lnTo>
                    <a:pt x="79778" y="325675"/>
                  </a:lnTo>
                  <a:lnTo>
                    <a:pt x="19764" y="339476"/>
                  </a:lnTo>
                  <a:lnTo>
                    <a:pt x="0" y="342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54366" y="1073906"/>
            <a:ext cx="8273842" cy="664806"/>
            <a:chOff x="854366" y="1073906"/>
            <a:chExt cx="8273842" cy="664806"/>
          </a:xfrm>
        </p:grpSpPr>
        <p:sp>
          <p:nvSpPr>
            <p:cNvPr id="53" name="Freeform 52"/>
            <p:cNvSpPr/>
            <p:nvPr/>
          </p:nvSpPr>
          <p:spPr>
            <a:xfrm>
              <a:off x="854366" y="1176614"/>
              <a:ext cx="387997" cy="562098"/>
            </a:xfrm>
            <a:custGeom>
              <a:avLst/>
              <a:gdLst/>
              <a:ahLst/>
              <a:cxnLst/>
              <a:rect l="0" t="0" r="0" b="0"/>
              <a:pathLst>
                <a:path w="387997" h="562098">
                  <a:moveTo>
                    <a:pt x="135312" y="392132"/>
                  </a:moveTo>
                  <a:lnTo>
                    <a:pt x="115069" y="348169"/>
                  </a:lnTo>
                  <a:lnTo>
                    <a:pt x="95909" y="323474"/>
                  </a:lnTo>
                  <a:lnTo>
                    <a:pt x="86817" y="319453"/>
                  </a:lnTo>
                  <a:lnTo>
                    <a:pt x="64236" y="318106"/>
                  </a:lnTo>
                  <a:lnTo>
                    <a:pt x="44841" y="324526"/>
                  </a:lnTo>
                  <a:lnTo>
                    <a:pt x="36394" y="329514"/>
                  </a:lnTo>
                  <a:lnTo>
                    <a:pt x="23888" y="344414"/>
                  </a:lnTo>
                  <a:lnTo>
                    <a:pt x="6328" y="388165"/>
                  </a:lnTo>
                  <a:lnTo>
                    <a:pt x="0" y="443038"/>
                  </a:lnTo>
                  <a:lnTo>
                    <a:pt x="1243" y="489623"/>
                  </a:lnTo>
                  <a:lnTo>
                    <a:pt x="15390" y="525523"/>
                  </a:lnTo>
                  <a:lnTo>
                    <a:pt x="27811" y="543443"/>
                  </a:lnTo>
                  <a:lnTo>
                    <a:pt x="44250" y="556088"/>
                  </a:lnTo>
                  <a:lnTo>
                    <a:pt x="53547" y="561097"/>
                  </a:lnTo>
                  <a:lnTo>
                    <a:pt x="63255" y="562097"/>
                  </a:lnTo>
                  <a:lnTo>
                    <a:pt x="83400" y="556969"/>
                  </a:lnTo>
                  <a:lnTo>
                    <a:pt x="108882" y="540928"/>
                  </a:lnTo>
                  <a:lnTo>
                    <a:pt x="138454" y="489331"/>
                  </a:lnTo>
                  <a:lnTo>
                    <a:pt x="160586" y="425933"/>
                  </a:lnTo>
                  <a:lnTo>
                    <a:pt x="171240" y="373592"/>
                  </a:lnTo>
                  <a:lnTo>
                    <a:pt x="175593" y="323467"/>
                  </a:lnTo>
                  <a:lnTo>
                    <a:pt x="177064" y="260459"/>
                  </a:lnTo>
                  <a:lnTo>
                    <a:pt x="174235" y="206072"/>
                  </a:lnTo>
                  <a:lnTo>
                    <a:pt x="165952" y="159578"/>
                  </a:lnTo>
                  <a:lnTo>
                    <a:pt x="152970" y="100179"/>
                  </a:lnTo>
                  <a:lnTo>
                    <a:pt x="127622" y="38884"/>
                  </a:lnTo>
                  <a:lnTo>
                    <a:pt x="112627" y="3976"/>
                  </a:lnTo>
                  <a:lnTo>
                    <a:pt x="108490" y="0"/>
                  </a:lnTo>
                  <a:lnTo>
                    <a:pt x="104563" y="859"/>
                  </a:lnTo>
                  <a:lnTo>
                    <a:pt x="100775" y="4941"/>
                  </a:lnTo>
                  <a:lnTo>
                    <a:pt x="89854" y="33044"/>
                  </a:lnTo>
                  <a:lnTo>
                    <a:pt x="84089" y="95206"/>
                  </a:lnTo>
                  <a:lnTo>
                    <a:pt x="84260" y="157015"/>
                  </a:lnTo>
                  <a:lnTo>
                    <a:pt x="91200" y="210033"/>
                  </a:lnTo>
                  <a:lnTo>
                    <a:pt x="100665" y="271366"/>
                  </a:lnTo>
                  <a:lnTo>
                    <a:pt x="114344" y="325903"/>
                  </a:lnTo>
                  <a:lnTo>
                    <a:pt x="128311" y="387238"/>
                  </a:lnTo>
                  <a:lnTo>
                    <a:pt x="143505" y="448963"/>
                  </a:lnTo>
                  <a:lnTo>
                    <a:pt x="154941" y="473542"/>
                  </a:lnTo>
                  <a:lnTo>
                    <a:pt x="162436" y="480330"/>
                  </a:lnTo>
                  <a:lnTo>
                    <a:pt x="170942" y="483686"/>
                  </a:lnTo>
                  <a:lnTo>
                    <a:pt x="180123" y="484754"/>
                  </a:lnTo>
                  <a:lnTo>
                    <a:pt x="188583" y="481956"/>
                  </a:lnTo>
                  <a:lnTo>
                    <a:pt x="243548" y="437385"/>
                  </a:lnTo>
                  <a:lnTo>
                    <a:pt x="292459" y="408706"/>
                  </a:lnTo>
                  <a:lnTo>
                    <a:pt x="336868" y="368867"/>
                  </a:lnTo>
                  <a:lnTo>
                    <a:pt x="356210" y="338835"/>
                  </a:lnTo>
                  <a:lnTo>
                    <a:pt x="359051" y="318141"/>
                  </a:lnTo>
                  <a:lnTo>
                    <a:pt x="358171" y="307710"/>
                  </a:lnTo>
                  <a:lnTo>
                    <a:pt x="347834" y="289880"/>
                  </a:lnTo>
                  <a:lnTo>
                    <a:pt x="340165" y="281850"/>
                  </a:lnTo>
                  <a:lnTo>
                    <a:pt x="330372" y="277666"/>
                  </a:lnTo>
                  <a:lnTo>
                    <a:pt x="307013" y="276138"/>
                  </a:lnTo>
                  <a:lnTo>
                    <a:pt x="273144" y="281854"/>
                  </a:lnTo>
                  <a:lnTo>
                    <a:pt x="264635" y="287028"/>
                  </a:lnTo>
                  <a:lnTo>
                    <a:pt x="252061" y="302135"/>
                  </a:lnTo>
                  <a:lnTo>
                    <a:pt x="238405" y="330371"/>
                  </a:lnTo>
                  <a:lnTo>
                    <a:pt x="232539" y="372143"/>
                  </a:lnTo>
                  <a:lnTo>
                    <a:pt x="240525" y="398455"/>
                  </a:lnTo>
                  <a:lnTo>
                    <a:pt x="268659" y="438354"/>
                  </a:lnTo>
                  <a:lnTo>
                    <a:pt x="305152" y="467596"/>
                  </a:lnTo>
                  <a:lnTo>
                    <a:pt x="336934" y="480652"/>
                  </a:lnTo>
                  <a:lnTo>
                    <a:pt x="387996" y="486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79796" y="1186068"/>
              <a:ext cx="141552" cy="509021"/>
            </a:xfrm>
            <a:custGeom>
              <a:avLst/>
              <a:gdLst/>
              <a:ahLst/>
              <a:cxnLst/>
              <a:rect l="0" t="0" r="0" b="0"/>
              <a:pathLst>
                <a:path w="141552" h="509021">
                  <a:moveTo>
                    <a:pt x="46794" y="509020"/>
                  </a:moveTo>
                  <a:lnTo>
                    <a:pt x="57973" y="497841"/>
                  </a:lnTo>
                  <a:lnTo>
                    <a:pt x="63461" y="479875"/>
                  </a:lnTo>
                  <a:lnTo>
                    <a:pt x="64730" y="456292"/>
                  </a:lnTo>
                  <a:lnTo>
                    <a:pt x="56013" y="399905"/>
                  </a:lnTo>
                  <a:lnTo>
                    <a:pt x="46406" y="349958"/>
                  </a:lnTo>
                  <a:lnTo>
                    <a:pt x="36151" y="298113"/>
                  </a:lnTo>
                  <a:lnTo>
                    <a:pt x="25703" y="242588"/>
                  </a:lnTo>
                  <a:lnTo>
                    <a:pt x="15199" y="184802"/>
                  </a:lnTo>
                  <a:lnTo>
                    <a:pt x="4677" y="133755"/>
                  </a:lnTo>
                  <a:lnTo>
                    <a:pt x="0" y="103589"/>
                  </a:lnTo>
                  <a:lnTo>
                    <a:pt x="1820" y="74585"/>
                  </a:lnTo>
                  <a:lnTo>
                    <a:pt x="12768" y="49215"/>
                  </a:lnTo>
                  <a:lnTo>
                    <a:pt x="29332" y="28582"/>
                  </a:lnTo>
                  <a:lnTo>
                    <a:pt x="59558" y="10388"/>
                  </a:lnTo>
                  <a:lnTo>
                    <a:pt x="84442" y="1577"/>
                  </a:lnTo>
                  <a:lnTo>
                    <a:pt x="107980" y="0"/>
                  </a:lnTo>
                  <a:lnTo>
                    <a:pt x="141551" y="3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21305" y="149504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8335" y="11179"/>
                  </a:lnTo>
                  <a:lnTo>
                    <a:pt x="157249" y="16667"/>
                  </a:lnTo>
                  <a:lnTo>
                    <a:pt x="96052" y="20190"/>
                  </a:lnTo>
                  <a:lnTo>
                    <a:pt x="38384" y="208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63461" y="1558217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7958" y="53875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52932" y="1421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58217" y="1482845"/>
              <a:ext cx="181077" cy="161963"/>
            </a:xfrm>
            <a:custGeom>
              <a:avLst/>
              <a:gdLst/>
              <a:ahLst/>
              <a:cxnLst/>
              <a:rect l="0" t="0" r="0" b="0"/>
              <a:pathLst>
                <a:path w="181077" h="161963">
                  <a:moveTo>
                    <a:pt x="0" y="43787"/>
                  </a:moveTo>
                  <a:lnTo>
                    <a:pt x="27511" y="107214"/>
                  </a:lnTo>
                  <a:lnTo>
                    <a:pt x="46744" y="161962"/>
                  </a:lnTo>
                  <a:lnTo>
                    <a:pt x="34269" y="101528"/>
                  </a:lnTo>
                  <a:lnTo>
                    <a:pt x="26662" y="66354"/>
                  </a:lnTo>
                  <a:lnTo>
                    <a:pt x="28617" y="44458"/>
                  </a:lnTo>
                  <a:lnTo>
                    <a:pt x="36506" y="26148"/>
                  </a:lnTo>
                  <a:lnTo>
                    <a:pt x="41885" y="17989"/>
                  </a:lnTo>
                  <a:lnTo>
                    <a:pt x="57220" y="5805"/>
                  </a:lnTo>
                  <a:lnTo>
                    <a:pt x="66223" y="918"/>
                  </a:lnTo>
                  <a:lnTo>
                    <a:pt x="75734" y="0"/>
                  </a:lnTo>
                  <a:lnTo>
                    <a:pt x="95661" y="5219"/>
                  </a:lnTo>
                  <a:lnTo>
                    <a:pt x="113096" y="18456"/>
                  </a:lnTo>
                  <a:lnTo>
                    <a:pt x="150551" y="66837"/>
                  </a:lnTo>
                  <a:lnTo>
                    <a:pt x="180367" y="126660"/>
                  </a:lnTo>
                  <a:lnTo>
                    <a:pt x="181076" y="135300"/>
                  </a:lnTo>
                  <a:lnTo>
                    <a:pt x="179209" y="142230"/>
                  </a:lnTo>
                  <a:lnTo>
                    <a:pt x="168456" y="159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00373" y="153716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6209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89844" y="1347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89886" y="1284476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3119" y="171423"/>
                  </a:lnTo>
                  <a:lnTo>
                    <a:pt x="11453" y="221978"/>
                  </a:lnTo>
                  <a:lnTo>
                    <a:pt x="24749" y="280284"/>
                  </a:lnTo>
                  <a:lnTo>
                    <a:pt x="33805" y="338481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95129" y="1421347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5589"/>
                  </a:lnTo>
                  <a:lnTo>
                    <a:pt x="66194" y="17958"/>
                  </a:lnTo>
                  <a:lnTo>
                    <a:pt x="19791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58342" y="149504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463" y="58617"/>
                  </a:lnTo>
                  <a:lnTo>
                    <a:pt x="192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47813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49799" y="1431875"/>
              <a:ext cx="146563" cy="182068"/>
            </a:xfrm>
            <a:custGeom>
              <a:avLst/>
              <a:gdLst/>
              <a:ahLst/>
              <a:cxnLst/>
              <a:rect l="0" t="0" r="0" b="0"/>
              <a:pathLst>
                <a:path w="146563" h="182068">
                  <a:moveTo>
                    <a:pt x="87527" y="10529"/>
                  </a:moveTo>
                  <a:lnTo>
                    <a:pt x="65170" y="10529"/>
                  </a:lnTo>
                  <a:lnTo>
                    <a:pt x="47955" y="16768"/>
                  </a:lnTo>
                  <a:lnTo>
                    <a:pt x="17839" y="39837"/>
                  </a:lnTo>
                  <a:lnTo>
                    <a:pt x="2018" y="71205"/>
                  </a:lnTo>
                  <a:lnTo>
                    <a:pt x="0" y="93648"/>
                  </a:lnTo>
                  <a:lnTo>
                    <a:pt x="8237" y="136652"/>
                  </a:lnTo>
                  <a:lnTo>
                    <a:pt x="23349" y="162802"/>
                  </a:lnTo>
                  <a:lnTo>
                    <a:pt x="39116" y="174912"/>
                  </a:lnTo>
                  <a:lnTo>
                    <a:pt x="48234" y="179779"/>
                  </a:lnTo>
                  <a:lnTo>
                    <a:pt x="70844" y="182067"/>
                  </a:lnTo>
                  <a:lnTo>
                    <a:pt x="94150" y="178015"/>
                  </a:lnTo>
                  <a:lnTo>
                    <a:pt x="112307" y="168415"/>
                  </a:lnTo>
                  <a:lnTo>
                    <a:pt x="135684" y="144268"/>
                  </a:lnTo>
                  <a:lnTo>
                    <a:pt x="144025" y="121831"/>
                  </a:lnTo>
                  <a:lnTo>
                    <a:pt x="146562" y="96261"/>
                  </a:lnTo>
                  <a:lnTo>
                    <a:pt x="140244" y="56728"/>
                  </a:lnTo>
                  <a:lnTo>
                    <a:pt x="130064" y="33401"/>
                  </a:lnTo>
                  <a:lnTo>
                    <a:pt x="114621" y="17575"/>
                  </a:lnTo>
                  <a:lnTo>
                    <a:pt x="875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32082" y="1387618"/>
              <a:ext cx="252685" cy="212714"/>
            </a:xfrm>
            <a:custGeom>
              <a:avLst/>
              <a:gdLst/>
              <a:ahLst/>
              <a:cxnLst/>
              <a:rect l="0" t="0" r="0" b="0"/>
              <a:pathLst>
                <a:path w="252685" h="212714">
                  <a:moveTo>
                    <a:pt x="0" y="54786"/>
                  </a:moveTo>
                  <a:lnTo>
                    <a:pt x="16811" y="73936"/>
                  </a:lnTo>
                  <a:lnTo>
                    <a:pt x="43909" y="128003"/>
                  </a:lnTo>
                  <a:lnTo>
                    <a:pt x="50055" y="165517"/>
                  </a:lnTo>
                  <a:lnTo>
                    <a:pt x="48578" y="170721"/>
                  </a:lnTo>
                  <a:lnTo>
                    <a:pt x="45254" y="170680"/>
                  </a:lnTo>
                  <a:lnTo>
                    <a:pt x="40698" y="167144"/>
                  </a:lnTo>
                  <a:lnTo>
                    <a:pt x="28697" y="145399"/>
                  </a:lnTo>
                  <a:lnTo>
                    <a:pt x="22063" y="84901"/>
                  </a:lnTo>
                  <a:lnTo>
                    <a:pt x="23844" y="59982"/>
                  </a:lnTo>
                  <a:lnTo>
                    <a:pt x="32435" y="41107"/>
                  </a:lnTo>
                  <a:lnTo>
                    <a:pt x="50425" y="17328"/>
                  </a:lnTo>
                  <a:lnTo>
                    <a:pt x="69984" y="5772"/>
                  </a:lnTo>
                  <a:lnTo>
                    <a:pt x="81751" y="1053"/>
                  </a:lnTo>
                  <a:lnTo>
                    <a:pt x="126258" y="0"/>
                  </a:lnTo>
                  <a:lnTo>
                    <a:pt x="153211" y="10550"/>
                  </a:lnTo>
                  <a:lnTo>
                    <a:pt x="175719" y="28106"/>
                  </a:lnTo>
                  <a:lnTo>
                    <a:pt x="216697" y="90989"/>
                  </a:lnTo>
                  <a:lnTo>
                    <a:pt x="237084" y="145082"/>
                  </a:lnTo>
                  <a:lnTo>
                    <a:pt x="249256" y="187656"/>
                  </a:lnTo>
                  <a:lnTo>
                    <a:pt x="252684" y="212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26922" y="144240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74362" y="1389761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0095" y="172463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53305" y="12739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32290" y="1179191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169" y="175245"/>
                  </a:lnTo>
                  <a:lnTo>
                    <a:pt x="11452" y="237821"/>
                  </a:lnTo>
                  <a:lnTo>
                    <a:pt x="18211" y="293514"/>
                  </a:lnTo>
                  <a:lnTo>
                    <a:pt x="20213" y="343941"/>
                  </a:lnTo>
                  <a:lnTo>
                    <a:pt x="20807" y="385398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79647" y="1379233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537575" y="1137077"/>
              <a:ext cx="73700" cy="168457"/>
            </a:xfrm>
            <a:custGeom>
              <a:avLst/>
              <a:gdLst/>
              <a:ahLst/>
              <a:cxnLst/>
              <a:rect l="0" t="0" r="0" b="0"/>
              <a:pathLst>
                <a:path w="73700" h="168457">
                  <a:moveTo>
                    <a:pt x="0" y="0"/>
                  </a:moveTo>
                  <a:lnTo>
                    <a:pt x="9575" y="38518"/>
                  </a:lnTo>
                  <a:lnTo>
                    <a:pt x="39403" y="96551"/>
                  </a:lnTo>
                  <a:lnTo>
                    <a:pt x="67565" y="150538"/>
                  </a:lnTo>
                  <a:lnTo>
                    <a:pt x="7369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53388" y="1381428"/>
              <a:ext cx="211478" cy="212328"/>
            </a:xfrm>
            <a:custGeom>
              <a:avLst/>
              <a:gdLst/>
              <a:ahLst/>
              <a:cxnLst/>
              <a:rect l="0" t="0" r="0" b="0"/>
              <a:pathLst>
                <a:path w="211478" h="212328">
                  <a:moveTo>
                    <a:pt x="168456" y="8333"/>
                  </a:moveTo>
                  <a:lnTo>
                    <a:pt x="130978" y="0"/>
                  </a:lnTo>
                  <a:lnTo>
                    <a:pt x="96130" y="1575"/>
                  </a:lnTo>
                  <a:lnTo>
                    <a:pt x="75480" y="7669"/>
                  </a:lnTo>
                  <a:lnTo>
                    <a:pt x="58503" y="18177"/>
                  </a:lnTo>
                  <a:lnTo>
                    <a:pt x="54210" y="25424"/>
                  </a:lnTo>
                  <a:lnTo>
                    <a:pt x="52559" y="42835"/>
                  </a:lnTo>
                  <a:lnTo>
                    <a:pt x="57266" y="50052"/>
                  </a:lnTo>
                  <a:lnTo>
                    <a:pt x="74975" y="61190"/>
                  </a:lnTo>
                  <a:lnTo>
                    <a:pt x="131724" y="84718"/>
                  </a:lnTo>
                  <a:lnTo>
                    <a:pt x="194768" y="127847"/>
                  </a:lnTo>
                  <a:lnTo>
                    <a:pt x="211477" y="162418"/>
                  </a:lnTo>
                  <a:lnTo>
                    <a:pt x="211175" y="174227"/>
                  </a:lnTo>
                  <a:lnTo>
                    <a:pt x="201480" y="196708"/>
                  </a:lnTo>
                  <a:lnTo>
                    <a:pt x="192812" y="204106"/>
                  </a:lnTo>
                  <a:lnTo>
                    <a:pt x="170703" y="212327"/>
                  </a:lnTo>
                  <a:lnTo>
                    <a:pt x="142159" y="209741"/>
                  </a:lnTo>
                  <a:lnTo>
                    <a:pt x="81763" y="194607"/>
                  </a:lnTo>
                  <a:lnTo>
                    <a:pt x="25239" y="176825"/>
                  </a:lnTo>
                  <a:lnTo>
                    <a:pt x="0" y="166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70503" y="1397970"/>
              <a:ext cx="230409" cy="228997"/>
            </a:xfrm>
            <a:custGeom>
              <a:avLst/>
              <a:gdLst/>
              <a:ahLst/>
              <a:cxnLst/>
              <a:rect l="0" t="0" r="0" b="0"/>
              <a:pathLst>
                <a:path w="230409" h="228997">
                  <a:moveTo>
                    <a:pt x="135652" y="107605"/>
                  </a:moveTo>
                  <a:lnTo>
                    <a:pt x="141241" y="90837"/>
                  </a:lnTo>
                  <a:lnTo>
                    <a:pt x="139128" y="58053"/>
                  </a:lnTo>
                  <a:lnTo>
                    <a:pt x="125503" y="24292"/>
                  </a:lnTo>
                  <a:lnTo>
                    <a:pt x="110084" y="8966"/>
                  </a:lnTo>
                  <a:lnTo>
                    <a:pt x="101059" y="3241"/>
                  </a:lnTo>
                  <a:lnTo>
                    <a:pt x="81673" y="0"/>
                  </a:lnTo>
                  <a:lnTo>
                    <a:pt x="71590" y="773"/>
                  </a:lnTo>
                  <a:lnTo>
                    <a:pt x="54148" y="7871"/>
                  </a:lnTo>
                  <a:lnTo>
                    <a:pt x="38597" y="19995"/>
                  </a:lnTo>
                  <a:lnTo>
                    <a:pt x="17857" y="47721"/>
                  </a:lnTo>
                  <a:lnTo>
                    <a:pt x="4953" y="85052"/>
                  </a:lnTo>
                  <a:lnTo>
                    <a:pt x="0" y="139588"/>
                  </a:lnTo>
                  <a:lnTo>
                    <a:pt x="1663" y="166273"/>
                  </a:lnTo>
                  <a:lnTo>
                    <a:pt x="15753" y="199857"/>
                  </a:lnTo>
                  <a:lnTo>
                    <a:pt x="28161" y="217236"/>
                  </a:lnTo>
                  <a:lnTo>
                    <a:pt x="47714" y="226520"/>
                  </a:lnTo>
                  <a:lnTo>
                    <a:pt x="59479" y="228996"/>
                  </a:lnTo>
                  <a:lnTo>
                    <a:pt x="69662" y="228306"/>
                  </a:lnTo>
                  <a:lnTo>
                    <a:pt x="87216" y="221301"/>
                  </a:lnTo>
                  <a:lnTo>
                    <a:pt x="99697" y="207270"/>
                  </a:lnTo>
                  <a:lnTo>
                    <a:pt x="117241" y="169665"/>
                  </a:lnTo>
                  <a:lnTo>
                    <a:pt x="122788" y="133272"/>
                  </a:lnTo>
                  <a:lnTo>
                    <a:pt x="124736" y="130565"/>
                  </a:lnTo>
                  <a:lnTo>
                    <a:pt x="127205" y="134610"/>
                  </a:lnTo>
                  <a:lnTo>
                    <a:pt x="134237" y="151193"/>
                  </a:lnTo>
                  <a:lnTo>
                    <a:pt x="164466" y="188055"/>
                  </a:lnTo>
                  <a:lnTo>
                    <a:pt x="212467" y="211930"/>
                  </a:lnTo>
                  <a:lnTo>
                    <a:pt x="230408" y="2234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79855" y="1126549"/>
              <a:ext cx="63172" cy="452726"/>
            </a:xfrm>
            <a:custGeom>
              <a:avLst/>
              <a:gdLst/>
              <a:ahLst/>
              <a:cxnLst/>
              <a:rect l="0" t="0" r="0" b="0"/>
              <a:pathLst>
                <a:path w="63172" h="452726">
                  <a:moveTo>
                    <a:pt x="0" y="0"/>
                  </a:moveTo>
                  <a:lnTo>
                    <a:pt x="3119" y="60383"/>
                  </a:lnTo>
                  <a:lnTo>
                    <a:pt x="8333" y="111868"/>
                  </a:lnTo>
                  <a:lnTo>
                    <a:pt x="15684" y="171186"/>
                  </a:lnTo>
                  <a:lnTo>
                    <a:pt x="28401" y="231473"/>
                  </a:lnTo>
                  <a:lnTo>
                    <a:pt x="38700" y="293062"/>
                  </a:lnTo>
                  <a:lnTo>
                    <a:pt x="47991" y="349396"/>
                  </a:lnTo>
                  <a:lnTo>
                    <a:pt x="52434" y="400792"/>
                  </a:lnTo>
                  <a:lnTo>
                    <a:pt x="63171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525808" y="1347647"/>
              <a:ext cx="162213" cy="255154"/>
            </a:xfrm>
            <a:custGeom>
              <a:avLst/>
              <a:gdLst/>
              <a:ahLst/>
              <a:cxnLst/>
              <a:rect l="0" t="0" r="0" b="0"/>
              <a:pathLst>
                <a:path w="162213" h="255154">
                  <a:moveTo>
                    <a:pt x="106730" y="0"/>
                  </a:moveTo>
                  <a:lnTo>
                    <a:pt x="48114" y="14654"/>
                  </a:lnTo>
                  <a:lnTo>
                    <a:pt x="18913" y="30339"/>
                  </a:lnTo>
                  <a:lnTo>
                    <a:pt x="6089" y="46239"/>
                  </a:lnTo>
                  <a:lnTo>
                    <a:pt x="1031" y="55393"/>
                  </a:lnTo>
                  <a:lnTo>
                    <a:pt x="0" y="65005"/>
                  </a:lnTo>
                  <a:lnTo>
                    <a:pt x="5092" y="85043"/>
                  </a:lnTo>
                  <a:lnTo>
                    <a:pt x="21394" y="102528"/>
                  </a:lnTo>
                  <a:lnTo>
                    <a:pt x="56879" y="122406"/>
                  </a:lnTo>
                  <a:lnTo>
                    <a:pt x="110791" y="145192"/>
                  </a:lnTo>
                  <a:lnTo>
                    <a:pt x="141339" y="170922"/>
                  </a:lnTo>
                  <a:lnTo>
                    <a:pt x="159619" y="200772"/>
                  </a:lnTo>
                  <a:lnTo>
                    <a:pt x="162212" y="221423"/>
                  </a:lnTo>
                  <a:lnTo>
                    <a:pt x="161265" y="231844"/>
                  </a:lnTo>
                  <a:lnTo>
                    <a:pt x="155955" y="239960"/>
                  </a:lnTo>
                  <a:lnTo>
                    <a:pt x="137577" y="252098"/>
                  </a:lnTo>
                  <a:lnTo>
                    <a:pt x="110691" y="255153"/>
                  </a:lnTo>
                  <a:lnTo>
                    <a:pt x="56950" y="247583"/>
                  </a:lnTo>
                  <a:lnTo>
                    <a:pt x="144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734044" y="1400290"/>
              <a:ext cx="207510" cy="223289"/>
            </a:xfrm>
            <a:custGeom>
              <a:avLst/>
              <a:gdLst/>
              <a:ahLst/>
              <a:cxnLst/>
              <a:rect l="0" t="0" r="0" b="0"/>
              <a:pathLst>
                <a:path w="207510" h="223289">
                  <a:moveTo>
                    <a:pt x="98536" y="42114"/>
                  </a:moveTo>
                  <a:lnTo>
                    <a:pt x="87358" y="30935"/>
                  </a:lnTo>
                  <a:lnTo>
                    <a:pt x="80555" y="28812"/>
                  </a:lnTo>
                  <a:lnTo>
                    <a:pt x="63638" y="29573"/>
                  </a:lnTo>
                  <a:lnTo>
                    <a:pt x="34383" y="42167"/>
                  </a:lnTo>
                  <a:lnTo>
                    <a:pt x="20111" y="57345"/>
                  </a:lnTo>
                  <a:lnTo>
                    <a:pt x="1416" y="95685"/>
                  </a:lnTo>
                  <a:lnTo>
                    <a:pt x="0" y="116226"/>
                  </a:lnTo>
                  <a:lnTo>
                    <a:pt x="8622" y="158009"/>
                  </a:lnTo>
                  <a:lnTo>
                    <a:pt x="21140" y="175901"/>
                  </a:lnTo>
                  <a:lnTo>
                    <a:pt x="57771" y="206451"/>
                  </a:lnTo>
                  <a:lnTo>
                    <a:pt x="88407" y="222348"/>
                  </a:lnTo>
                  <a:lnTo>
                    <a:pt x="130890" y="223288"/>
                  </a:lnTo>
                  <a:lnTo>
                    <a:pt x="169343" y="210569"/>
                  </a:lnTo>
                  <a:lnTo>
                    <a:pt x="185768" y="195361"/>
                  </a:lnTo>
                  <a:lnTo>
                    <a:pt x="201591" y="163950"/>
                  </a:lnTo>
                  <a:lnTo>
                    <a:pt x="207509" y="138377"/>
                  </a:lnTo>
                  <a:lnTo>
                    <a:pt x="203094" y="97672"/>
                  </a:lnTo>
                  <a:lnTo>
                    <a:pt x="193360" y="69926"/>
                  </a:lnTo>
                  <a:lnTo>
                    <a:pt x="178115" y="48236"/>
                  </a:lnTo>
                  <a:lnTo>
                    <a:pt x="146682" y="22871"/>
                  </a:lnTo>
                  <a:lnTo>
                    <a:pt x="122274" y="10165"/>
                  </a:lnTo>
                  <a:lnTo>
                    <a:pt x="774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53720" y="1179191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5589" y="58617"/>
                  </a:lnTo>
                  <a:lnTo>
                    <a:pt x="14654" y="104586"/>
                  </a:lnTo>
                  <a:lnTo>
                    <a:pt x="19160" y="160840"/>
                  </a:lnTo>
                  <a:lnTo>
                    <a:pt x="20495" y="210783"/>
                  </a:lnTo>
                  <a:lnTo>
                    <a:pt x="26480" y="266395"/>
                  </a:lnTo>
                  <a:lnTo>
                    <a:pt x="30072" y="321738"/>
                  </a:lnTo>
                  <a:lnTo>
                    <a:pt x="38522" y="377199"/>
                  </a:lnTo>
                  <a:lnTo>
                    <a:pt x="41404" y="422642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27378" y="1389761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04596" y="5589"/>
                  </a:lnTo>
                  <a:lnTo>
                    <a:pt x="150421" y="9553"/>
                  </a:lnTo>
                  <a:lnTo>
                    <a:pt x="94660" y="10336"/>
                  </a:lnTo>
                  <a:lnTo>
                    <a:pt x="38586" y="1049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59005" y="1137077"/>
              <a:ext cx="368630" cy="442198"/>
            </a:xfrm>
            <a:custGeom>
              <a:avLst/>
              <a:gdLst/>
              <a:ahLst/>
              <a:cxnLst/>
              <a:rect l="0" t="0" r="0" b="0"/>
              <a:pathLst>
                <a:path w="368630" h="442198">
                  <a:moveTo>
                    <a:pt x="0" y="0"/>
                  </a:moveTo>
                  <a:lnTo>
                    <a:pt x="3120" y="60384"/>
                  </a:lnTo>
                  <a:lnTo>
                    <a:pt x="8333" y="111868"/>
                  </a:lnTo>
                  <a:lnTo>
                    <a:pt x="15684" y="171186"/>
                  </a:lnTo>
                  <a:lnTo>
                    <a:pt x="31802" y="233720"/>
                  </a:lnTo>
                  <a:lnTo>
                    <a:pt x="42178" y="280600"/>
                  </a:lnTo>
                  <a:lnTo>
                    <a:pt x="52661" y="335825"/>
                  </a:lnTo>
                  <a:lnTo>
                    <a:pt x="60057" y="386113"/>
                  </a:lnTo>
                  <a:lnTo>
                    <a:pt x="60617" y="407912"/>
                  </a:lnTo>
                  <a:lnTo>
                    <a:pt x="59129" y="408812"/>
                  </a:lnTo>
                  <a:lnTo>
                    <a:pt x="56967" y="405903"/>
                  </a:lnTo>
                  <a:lnTo>
                    <a:pt x="46261" y="367611"/>
                  </a:lnTo>
                  <a:lnTo>
                    <a:pt x="46053" y="314987"/>
                  </a:lnTo>
                  <a:lnTo>
                    <a:pt x="56930" y="265121"/>
                  </a:lnTo>
                  <a:lnTo>
                    <a:pt x="62520" y="258636"/>
                  </a:lnTo>
                  <a:lnTo>
                    <a:pt x="69756" y="255482"/>
                  </a:lnTo>
                  <a:lnTo>
                    <a:pt x="78089" y="254549"/>
                  </a:lnTo>
                  <a:lnTo>
                    <a:pt x="93588" y="259752"/>
                  </a:lnTo>
                  <a:lnTo>
                    <a:pt x="122601" y="282156"/>
                  </a:lnTo>
                  <a:lnTo>
                    <a:pt x="149564" y="338945"/>
                  </a:lnTo>
                  <a:lnTo>
                    <a:pt x="170313" y="393466"/>
                  </a:lnTo>
                  <a:lnTo>
                    <a:pt x="182004" y="429708"/>
                  </a:lnTo>
                  <a:lnTo>
                    <a:pt x="184507" y="432701"/>
                  </a:lnTo>
                  <a:lnTo>
                    <a:pt x="186175" y="430017"/>
                  </a:lnTo>
                  <a:lnTo>
                    <a:pt x="198649" y="380715"/>
                  </a:lnTo>
                  <a:lnTo>
                    <a:pt x="209561" y="358720"/>
                  </a:lnTo>
                  <a:lnTo>
                    <a:pt x="225329" y="343485"/>
                  </a:lnTo>
                  <a:lnTo>
                    <a:pt x="257057" y="328331"/>
                  </a:lnTo>
                  <a:lnTo>
                    <a:pt x="315044" y="309093"/>
                  </a:lnTo>
                  <a:lnTo>
                    <a:pt x="346030" y="297214"/>
                  </a:lnTo>
                  <a:lnTo>
                    <a:pt x="362801" y="285733"/>
                  </a:lnTo>
                  <a:lnTo>
                    <a:pt x="367040" y="277057"/>
                  </a:lnTo>
                  <a:lnTo>
                    <a:pt x="368629" y="254938"/>
                  </a:lnTo>
                  <a:lnTo>
                    <a:pt x="363906" y="244828"/>
                  </a:lnTo>
                  <a:lnTo>
                    <a:pt x="346180" y="227356"/>
                  </a:lnTo>
                  <a:lnTo>
                    <a:pt x="336072" y="222930"/>
                  </a:lnTo>
                  <a:lnTo>
                    <a:pt x="315481" y="221133"/>
                  </a:lnTo>
                  <a:lnTo>
                    <a:pt x="284159" y="226698"/>
                  </a:lnTo>
                  <a:lnTo>
                    <a:pt x="258240" y="241345"/>
                  </a:lnTo>
                  <a:lnTo>
                    <a:pt x="235743" y="266092"/>
                  </a:lnTo>
                  <a:lnTo>
                    <a:pt x="227607" y="291788"/>
                  </a:lnTo>
                  <a:lnTo>
                    <a:pt x="226147" y="339140"/>
                  </a:lnTo>
                  <a:lnTo>
                    <a:pt x="231531" y="370658"/>
                  </a:lnTo>
                  <a:lnTo>
                    <a:pt x="241722" y="396364"/>
                  </a:lnTo>
                  <a:lnTo>
                    <a:pt x="257171" y="413248"/>
                  </a:lnTo>
                  <a:lnTo>
                    <a:pt x="295684" y="433619"/>
                  </a:lnTo>
                  <a:lnTo>
                    <a:pt x="35796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82382" y="1368704"/>
              <a:ext cx="295182" cy="190320"/>
            </a:xfrm>
            <a:custGeom>
              <a:avLst/>
              <a:gdLst/>
              <a:ahLst/>
              <a:cxnLst/>
              <a:rect l="0" t="0" r="0" b="0"/>
              <a:pathLst>
                <a:path w="295182" h="190320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7018" y="145267"/>
                  </a:lnTo>
                  <a:lnTo>
                    <a:pt x="28180" y="167509"/>
                  </a:lnTo>
                  <a:lnTo>
                    <a:pt x="37942" y="173674"/>
                  </a:lnTo>
                  <a:lnTo>
                    <a:pt x="64386" y="177404"/>
                  </a:lnTo>
                  <a:lnTo>
                    <a:pt x="76117" y="174421"/>
                  </a:lnTo>
                  <a:lnTo>
                    <a:pt x="95391" y="161749"/>
                  </a:lnTo>
                  <a:lnTo>
                    <a:pt x="113807" y="134883"/>
                  </a:lnTo>
                  <a:lnTo>
                    <a:pt x="123273" y="95317"/>
                  </a:lnTo>
                  <a:lnTo>
                    <a:pt x="125904" y="97470"/>
                  </a:lnTo>
                  <a:lnTo>
                    <a:pt x="156811" y="153776"/>
                  </a:lnTo>
                  <a:lnTo>
                    <a:pt x="172589" y="170120"/>
                  </a:lnTo>
                  <a:lnTo>
                    <a:pt x="195199" y="185184"/>
                  </a:lnTo>
                  <a:lnTo>
                    <a:pt x="220846" y="190319"/>
                  </a:lnTo>
                  <a:lnTo>
                    <a:pt x="245503" y="187532"/>
                  </a:lnTo>
                  <a:lnTo>
                    <a:pt x="264260" y="178494"/>
                  </a:lnTo>
                  <a:lnTo>
                    <a:pt x="277276" y="163559"/>
                  </a:lnTo>
                  <a:lnTo>
                    <a:pt x="295165" y="119786"/>
                  </a:lnTo>
                  <a:lnTo>
                    <a:pt x="295181" y="79816"/>
                  </a:lnTo>
                  <a:lnTo>
                    <a:pt x="284609" y="28102"/>
                  </a:lnTo>
                  <a:lnTo>
                    <a:pt x="28207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13985" y="1384172"/>
              <a:ext cx="167106" cy="208611"/>
            </a:xfrm>
            <a:custGeom>
              <a:avLst/>
              <a:gdLst/>
              <a:ahLst/>
              <a:cxnLst/>
              <a:rect l="0" t="0" r="0" b="0"/>
              <a:pathLst>
                <a:path w="167106" h="208611">
                  <a:moveTo>
                    <a:pt x="118926" y="5589"/>
                  </a:moveTo>
                  <a:lnTo>
                    <a:pt x="102158" y="0"/>
                  </a:lnTo>
                  <a:lnTo>
                    <a:pt x="84567" y="3495"/>
                  </a:lnTo>
                  <a:lnTo>
                    <a:pt x="44679" y="24803"/>
                  </a:lnTo>
                  <a:lnTo>
                    <a:pt x="19068" y="50277"/>
                  </a:lnTo>
                  <a:lnTo>
                    <a:pt x="2251" y="80051"/>
                  </a:lnTo>
                  <a:lnTo>
                    <a:pt x="0" y="106924"/>
                  </a:lnTo>
                  <a:lnTo>
                    <a:pt x="4069" y="136025"/>
                  </a:lnTo>
                  <a:lnTo>
                    <a:pt x="13676" y="160657"/>
                  </a:lnTo>
                  <a:lnTo>
                    <a:pt x="37828" y="188666"/>
                  </a:lnTo>
                  <a:lnTo>
                    <a:pt x="67211" y="206193"/>
                  </a:lnTo>
                  <a:lnTo>
                    <a:pt x="90872" y="208610"/>
                  </a:lnTo>
                  <a:lnTo>
                    <a:pt x="114647" y="204615"/>
                  </a:lnTo>
                  <a:lnTo>
                    <a:pt x="133012" y="195041"/>
                  </a:lnTo>
                  <a:lnTo>
                    <a:pt x="156505" y="165318"/>
                  </a:lnTo>
                  <a:lnTo>
                    <a:pt x="167105" y="126876"/>
                  </a:lnTo>
                  <a:lnTo>
                    <a:pt x="163346" y="102778"/>
                  </a:lnTo>
                  <a:lnTo>
                    <a:pt x="141869" y="58712"/>
                  </a:lnTo>
                  <a:lnTo>
                    <a:pt x="9786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96083" y="1379233"/>
              <a:ext cx="168456" cy="211967"/>
            </a:xfrm>
            <a:custGeom>
              <a:avLst/>
              <a:gdLst/>
              <a:ahLst/>
              <a:cxnLst/>
              <a:rect l="0" t="0" r="0" b="0"/>
              <a:pathLst>
                <a:path w="168456" h="211967">
                  <a:moveTo>
                    <a:pt x="0" y="63171"/>
                  </a:moveTo>
                  <a:lnTo>
                    <a:pt x="20243" y="107133"/>
                  </a:lnTo>
                  <a:lnTo>
                    <a:pt x="49877" y="161290"/>
                  </a:lnTo>
                  <a:lnTo>
                    <a:pt x="66134" y="209154"/>
                  </a:lnTo>
                  <a:lnTo>
                    <a:pt x="66316" y="211966"/>
                  </a:lnTo>
                  <a:lnTo>
                    <a:pt x="43727" y="171037"/>
                  </a:lnTo>
                  <a:lnTo>
                    <a:pt x="26748" y="118446"/>
                  </a:lnTo>
                  <a:lnTo>
                    <a:pt x="23913" y="76949"/>
                  </a:lnTo>
                  <a:lnTo>
                    <a:pt x="31132" y="37357"/>
                  </a:lnTo>
                  <a:lnTo>
                    <a:pt x="41522" y="18163"/>
                  </a:lnTo>
                  <a:lnTo>
                    <a:pt x="49908" y="12109"/>
                  </a:lnTo>
                  <a:lnTo>
                    <a:pt x="71704" y="5382"/>
                  </a:lnTo>
                  <a:lnTo>
                    <a:pt x="134412" y="708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07943" y="1389761"/>
              <a:ext cx="167335" cy="207483"/>
            </a:xfrm>
            <a:custGeom>
              <a:avLst/>
              <a:gdLst/>
              <a:ahLst/>
              <a:cxnLst/>
              <a:rect l="0" t="0" r="0" b="0"/>
              <a:pathLst>
                <a:path w="167335" h="207483">
                  <a:moveTo>
                    <a:pt x="125052" y="0"/>
                  </a:moveTo>
                  <a:lnTo>
                    <a:pt x="82360" y="3120"/>
                  </a:lnTo>
                  <a:lnTo>
                    <a:pt x="51181" y="14573"/>
                  </a:lnTo>
                  <a:lnTo>
                    <a:pt x="9205" y="33814"/>
                  </a:lnTo>
                  <a:lnTo>
                    <a:pt x="3366" y="40090"/>
                  </a:lnTo>
                  <a:lnTo>
                    <a:pt x="645" y="47784"/>
                  </a:lnTo>
                  <a:lnTo>
                    <a:pt x="0" y="56423"/>
                  </a:lnTo>
                  <a:lnTo>
                    <a:pt x="3079" y="63351"/>
                  </a:lnTo>
                  <a:lnTo>
                    <a:pt x="42786" y="92426"/>
                  </a:lnTo>
                  <a:lnTo>
                    <a:pt x="104167" y="124400"/>
                  </a:lnTo>
                  <a:lnTo>
                    <a:pt x="161591" y="156019"/>
                  </a:lnTo>
                  <a:lnTo>
                    <a:pt x="165790" y="163674"/>
                  </a:lnTo>
                  <a:lnTo>
                    <a:pt x="167334" y="181539"/>
                  </a:lnTo>
                  <a:lnTo>
                    <a:pt x="163768" y="188876"/>
                  </a:lnTo>
                  <a:lnTo>
                    <a:pt x="150448" y="200148"/>
                  </a:lnTo>
                  <a:lnTo>
                    <a:pt x="117628" y="207482"/>
                  </a:lnTo>
                  <a:lnTo>
                    <a:pt x="64618" y="202725"/>
                  </a:lnTo>
                  <a:lnTo>
                    <a:pt x="9238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40028" y="1073906"/>
              <a:ext cx="50895" cy="536955"/>
            </a:xfrm>
            <a:custGeom>
              <a:avLst/>
              <a:gdLst/>
              <a:ahLst/>
              <a:cxnLst/>
              <a:rect l="0" t="0" r="0" b="0"/>
              <a:pathLst>
                <a:path w="50895" h="536955">
                  <a:moveTo>
                    <a:pt x="19309" y="0"/>
                  </a:moveTo>
                  <a:lnTo>
                    <a:pt x="8130" y="16768"/>
                  </a:lnTo>
                  <a:lnTo>
                    <a:pt x="1179" y="55141"/>
                  </a:lnTo>
                  <a:lnTo>
                    <a:pt x="0" y="112105"/>
                  </a:lnTo>
                  <a:lnTo>
                    <a:pt x="9819" y="168417"/>
                  </a:lnTo>
                  <a:lnTo>
                    <a:pt x="17434" y="230190"/>
                  </a:lnTo>
                  <a:lnTo>
                    <a:pt x="24343" y="275785"/>
                  </a:lnTo>
                  <a:lnTo>
                    <a:pt x="33798" y="335698"/>
                  </a:lnTo>
                  <a:lnTo>
                    <a:pt x="37446" y="378487"/>
                  </a:lnTo>
                  <a:lnTo>
                    <a:pt x="39501" y="438918"/>
                  </a:lnTo>
                  <a:lnTo>
                    <a:pt x="43229" y="490749"/>
                  </a:lnTo>
                  <a:lnTo>
                    <a:pt x="50894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80352" y="1268359"/>
              <a:ext cx="315856" cy="47704"/>
            </a:xfrm>
            <a:custGeom>
              <a:avLst/>
              <a:gdLst/>
              <a:ahLst/>
              <a:cxnLst/>
              <a:rect l="0" t="0" r="0" b="0"/>
              <a:pathLst>
                <a:path w="315856" h="47704">
                  <a:moveTo>
                    <a:pt x="315855" y="5589"/>
                  </a:moveTo>
                  <a:lnTo>
                    <a:pt x="293498" y="0"/>
                  </a:lnTo>
                  <a:lnTo>
                    <a:pt x="273163" y="3495"/>
                  </a:lnTo>
                  <a:lnTo>
                    <a:pt x="211447" y="22861"/>
                  </a:lnTo>
                  <a:lnTo>
                    <a:pt x="152424" y="37120"/>
                  </a:lnTo>
                  <a:lnTo>
                    <a:pt x="95099" y="45612"/>
                  </a:lnTo>
                  <a:lnTo>
                    <a:pt x="32129" y="47290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41787" y="1417009"/>
              <a:ext cx="217675" cy="214909"/>
            </a:xfrm>
            <a:custGeom>
              <a:avLst/>
              <a:gdLst/>
              <a:ahLst/>
              <a:cxnLst/>
              <a:rect l="0" t="0" r="0" b="0"/>
              <a:pathLst>
                <a:path w="217675" h="214909">
                  <a:moveTo>
                    <a:pt x="154503" y="120151"/>
                  </a:moveTo>
                  <a:lnTo>
                    <a:pt x="136545" y="66276"/>
                  </a:lnTo>
                  <a:lnTo>
                    <a:pt x="113764" y="14704"/>
                  </a:lnTo>
                  <a:lnTo>
                    <a:pt x="105118" y="7739"/>
                  </a:lnTo>
                  <a:lnTo>
                    <a:pt x="83031" y="0"/>
                  </a:lnTo>
                  <a:lnTo>
                    <a:pt x="72930" y="276"/>
                  </a:lnTo>
                  <a:lnTo>
                    <a:pt x="55467" y="6822"/>
                  </a:lnTo>
                  <a:lnTo>
                    <a:pt x="32482" y="29250"/>
                  </a:lnTo>
                  <a:lnTo>
                    <a:pt x="12161" y="69440"/>
                  </a:lnTo>
                  <a:lnTo>
                    <a:pt x="0" y="121226"/>
                  </a:lnTo>
                  <a:lnTo>
                    <a:pt x="710" y="159464"/>
                  </a:lnTo>
                  <a:lnTo>
                    <a:pt x="6602" y="180907"/>
                  </a:lnTo>
                  <a:lnTo>
                    <a:pt x="17019" y="198237"/>
                  </a:lnTo>
                  <a:lnTo>
                    <a:pt x="25412" y="203794"/>
                  </a:lnTo>
                  <a:lnTo>
                    <a:pt x="47217" y="209968"/>
                  </a:lnTo>
                  <a:lnTo>
                    <a:pt x="57242" y="209275"/>
                  </a:lnTo>
                  <a:lnTo>
                    <a:pt x="74621" y="202266"/>
                  </a:lnTo>
                  <a:lnTo>
                    <a:pt x="87025" y="188232"/>
                  </a:lnTo>
                  <a:lnTo>
                    <a:pt x="104519" y="145038"/>
                  </a:lnTo>
                  <a:lnTo>
                    <a:pt x="110058" y="105168"/>
                  </a:lnTo>
                  <a:lnTo>
                    <a:pt x="112004" y="101974"/>
                  </a:lnTo>
                  <a:lnTo>
                    <a:pt x="114472" y="105693"/>
                  </a:lnTo>
                  <a:lnTo>
                    <a:pt x="132428" y="142512"/>
                  </a:lnTo>
                  <a:lnTo>
                    <a:pt x="172269" y="189839"/>
                  </a:lnTo>
                  <a:lnTo>
                    <a:pt x="217674" y="214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60419" y="1443005"/>
              <a:ext cx="178028" cy="201741"/>
            </a:xfrm>
            <a:custGeom>
              <a:avLst/>
              <a:gdLst/>
              <a:ahLst/>
              <a:cxnLst/>
              <a:rect l="0" t="0" r="0" b="0"/>
              <a:pathLst>
                <a:path w="178028" h="201741">
                  <a:moveTo>
                    <a:pt x="9570" y="52041"/>
                  </a:moveTo>
                  <a:lnTo>
                    <a:pt x="3982" y="68809"/>
                  </a:lnTo>
                  <a:lnTo>
                    <a:pt x="8422" y="121557"/>
                  </a:lnTo>
                  <a:lnTo>
                    <a:pt x="20566" y="178250"/>
                  </a:lnTo>
                  <a:lnTo>
                    <a:pt x="23919" y="192332"/>
                  </a:lnTo>
                  <a:lnTo>
                    <a:pt x="23816" y="199381"/>
                  </a:lnTo>
                  <a:lnTo>
                    <a:pt x="21407" y="201740"/>
                  </a:lnTo>
                  <a:lnTo>
                    <a:pt x="17461" y="200974"/>
                  </a:lnTo>
                  <a:lnTo>
                    <a:pt x="9958" y="187643"/>
                  </a:lnTo>
                  <a:lnTo>
                    <a:pt x="3893" y="164951"/>
                  </a:lnTo>
                  <a:lnTo>
                    <a:pt x="0" y="102724"/>
                  </a:lnTo>
                  <a:lnTo>
                    <a:pt x="4820" y="39696"/>
                  </a:lnTo>
                  <a:lnTo>
                    <a:pt x="13698" y="16918"/>
                  </a:lnTo>
                  <a:lnTo>
                    <a:pt x="19341" y="7569"/>
                  </a:lnTo>
                  <a:lnTo>
                    <a:pt x="28952" y="2506"/>
                  </a:lnTo>
                  <a:lnTo>
                    <a:pt x="55230" y="0"/>
                  </a:lnTo>
                  <a:lnTo>
                    <a:pt x="66916" y="3309"/>
                  </a:lnTo>
                  <a:lnTo>
                    <a:pt x="102483" y="30717"/>
                  </a:lnTo>
                  <a:lnTo>
                    <a:pt x="117546" y="47243"/>
                  </a:lnTo>
                  <a:lnTo>
                    <a:pt x="143160" y="95980"/>
                  </a:lnTo>
                  <a:lnTo>
                    <a:pt x="163556" y="155010"/>
                  </a:lnTo>
                  <a:lnTo>
                    <a:pt x="178027" y="188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772730" y="1175130"/>
              <a:ext cx="165758" cy="495053"/>
            </a:xfrm>
            <a:custGeom>
              <a:avLst/>
              <a:gdLst/>
              <a:ahLst/>
              <a:cxnLst/>
              <a:rect l="0" t="0" r="0" b="0"/>
              <a:pathLst>
                <a:path w="165758" h="495053">
                  <a:moveTo>
                    <a:pt x="60472" y="404144"/>
                  </a:moveTo>
                  <a:lnTo>
                    <a:pt x="89780" y="369247"/>
                  </a:lnTo>
                  <a:lnTo>
                    <a:pt x="96895" y="346910"/>
                  </a:lnTo>
                  <a:lnTo>
                    <a:pt x="98886" y="322555"/>
                  </a:lnTo>
                  <a:lnTo>
                    <a:pt x="95872" y="300032"/>
                  </a:lnTo>
                  <a:lnTo>
                    <a:pt x="87514" y="281443"/>
                  </a:lnTo>
                  <a:lnTo>
                    <a:pt x="82009" y="273210"/>
                  </a:lnTo>
                  <a:lnTo>
                    <a:pt x="66534" y="260943"/>
                  </a:lnTo>
                  <a:lnTo>
                    <a:pt x="57495" y="256035"/>
                  </a:lnTo>
                  <a:lnTo>
                    <a:pt x="49128" y="255102"/>
                  </a:lnTo>
                  <a:lnTo>
                    <a:pt x="33593" y="260304"/>
                  </a:lnTo>
                  <a:lnTo>
                    <a:pt x="22009" y="276654"/>
                  </a:lnTo>
                  <a:lnTo>
                    <a:pt x="5041" y="325279"/>
                  </a:lnTo>
                  <a:lnTo>
                    <a:pt x="0" y="387179"/>
                  </a:lnTo>
                  <a:lnTo>
                    <a:pt x="7329" y="431353"/>
                  </a:lnTo>
                  <a:lnTo>
                    <a:pt x="24969" y="471738"/>
                  </a:lnTo>
                  <a:lnTo>
                    <a:pt x="42353" y="491118"/>
                  </a:lnTo>
                  <a:lnTo>
                    <a:pt x="50732" y="494882"/>
                  </a:lnTo>
                  <a:lnTo>
                    <a:pt x="58658" y="495052"/>
                  </a:lnTo>
                  <a:lnTo>
                    <a:pt x="66282" y="492825"/>
                  </a:lnTo>
                  <a:lnTo>
                    <a:pt x="80992" y="480993"/>
                  </a:lnTo>
                  <a:lnTo>
                    <a:pt x="95328" y="461696"/>
                  </a:lnTo>
                  <a:lnTo>
                    <a:pt x="120476" y="407887"/>
                  </a:lnTo>
                  <a:lnTo>
                    <a:pt x="128085" y="380071"/>
                  </a:lnTo>
                  <a:lnTo>
                    <a:pt x="133538" y="321882"/>
                  </a:lnTo>
                  <a:lnTo>
                    <a:pt x="140873" y="269936"/>
                  </a:lnTo>
                  <a:lnTo>
                    <a:pt x="142396" y="207751"/>
                  </a:lnTo>
                  <a:lnTo>
                    <a:pt x="137129" y="158130"/>
                  </a:lnTo>
                  <a:lnTo>
                    <a:pt x="131636" y="102562"/>
                  </a:lnTo>
                  <a:lnTo>
                    <a:pt x="119633" y="46265"/>
                  </a:lnTo>
                  <a:lnTo>
                    <a:pt x="109457" y="7207"/>
                  </a:lnTo>
                  <a:lnTo>
                    <a:pt x="104827" y="1479"/>
                  </a:lnTo>
                  <a:lnTo>
                    <a:pt x="99400" y="0"/>
                  </a:lnTo>
                  <a:lnTo>
                    <a:pt x="93443" y="1354"/>
                  </a:lnTo>
                  <a:lnTo>
                    <a:pt x="89472" y="9275"/>
                  </a:lnTo>
                  <a:lnTo>
                    <a:pt x="85053" y="53959"/>
                  </a:lnTo>
                  <a:lnTo>
                    <a:pt x="89462" y="109313"/>
                  </a:lnTo>
                  <a:lnTo>
                    <a:pt x="92458" y="159899"/>
                  </a:lnTo>
                  <a:lnTo>
                    <a:pt x="99065" y="221681"/>
                  </a:lnTo>
                  <a:lnTo>
                    <a:pt x="105010" y="283138"/>
                  </a:lnTo>
                  <a:lnTo>
                    <a:pt x="121623" y="341459"/>
                  </a:lnTo>
                  <a:lnTo>
                    <a:pt x="152377" y="402591"/>
                  </a:lnTo>
                  <a:lnTo>
                    <a:pt x="165757" y="425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60105" y="1419647"/>
              <a:ext cx="241637" cy="199632"/>
            </a:xfrm>
            <a:custGeom>
              <a:avLst/>
              <a:gdLst/>
              <a:ahLst/>
              <a:cxnLst/>
              <a:rect l="0" t="0" r="0" b="0"/>
              <a:pathLst>
                <a:path w="241637" h="199632">
                  <a:moveTo>
                    <a:pt x="20537" y="64871"/>
                  </a:moveTo>
                  <a:lnTo>
                    <a:pt x="12204" y="102349"/>
                  </a:lnTo>
                  <a:lnTo>
                    <a:pt x="4853" y="153772"/>
                  </a:lnTo>
                  <a:lnTo>
                    <a:pt x="6608" y="199631"/>
                  </a:lnTo>
                  <a:lnTo>
                    <a:pt x="5402" y="197995"/>
                  </a:lnTo>
                  <a:lnTo>
                    <a:pt x="2112" y="182529"/>
                  </a:lnTo>
                  <a:lnTo>
                    <a:pt x="0" y="124940"/>
                  </a:lnTo>
                  <a:lnTo>
                    <a:pt x="2754" y="74480"/>
                  </a:lnTo>
                  <a:lnTo>
                    <a:pt x="14165" y="16206"/>
                  </a:lnTo>
                  <a:lnTo>
                    <a:pt x="19798" y="9031"/>
                  </a:lnTo>
                  <a:lnTo>
                    <a:pt x="27064" y="5417"/>
                  </a:lnTo>
                  <a:lnTo>
                    <a:pt x="35417" y="4178"/>
                  </a:lnTo>
                  <a:lnTo>
                    <a:pt x="42155" y="8031"/>
                  </a:lnTo>
                  <a:lnTo>
                    <a:pt x="70899" y="60534"/>
                  </a:lnTo>
                  <a:lnTo>
                    <a:pt x="91092" y="100760"/>
                  </a:lnTo>
                  <a:lnTo>
                    <a:pt x="96819" y="106345"/>
                  </a:lnTo>
                  <a:lnTo>
                    <a:pt x="101808" y="106558"/>
                  </a:lnTo>
                  <a:lnTo>
                    <a:pt x="106304" y="103191"/>
                  </a:lnTo>
                  <a:lnTo>
                    <a:pt x="111299" y="86971"/>
                  </a:lnTo>
                  <a:lnTo>
                    <a:pt x="120094" y="44020"/>
                  </a:lnTo>
                  <a:lnTo>
                    <a:pt x="135303" y="17878"/>
                  </a:lnTo>
                  <a:lnTo>
                    <a:pt x="151093" y="5771"/>
                  </a:lnTo>
                  <a:lnTo>
                    <a:pt x="160217" y="904"/>
                  </a:lnTo>
                  <a:lnTo>
                    <a:pt x="168639" y="0"/>
                  </a:lnTo>
                  <a:lnTo>
                    <a:pt x="184236" y="5233"/>
                  </a:lnTo>
                  <a:lnTo>
                    <a:pt x="198967" y="21598"/>
                  </a:lnTo>
                  <a:lnTo>
                    <a:pt x="212144" y="45638"/>
                  </a:lnTo>
                  <a:lnTo>
                    <a:pt x="230134" y="105612"/>
                  </a:lnTo>
                  <a:lnTo>
                    <a:pt x="239364" y="162866"/>
                  </a:lnTo>
                  <a:lnTo>
                    <a:pt x="241636" y="191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62803" y="1421347"/>
              <a:ext cx="146425" cy="212750"/>
            </a:xfrm>
            <a:custGeom>
              <a:avLst/>
              <a:gdLst/>
              <a:ahLst/>
              <a:cxnLst/>
              <a:rect l="0" t="0" r="0" b="0"/>
              <a:pathLst>
                <a:path w="146425" h="212750">
                  <a:moveTo>
                    <a:pt x="86337" y="10528"/>
                  </a:moveTo>
                  <a:lnTo>
                    <a:pt x="69569" y="16117"/>
                  </a:lnTo>
                  <a:lnTo>
                    <a:pt x="42374" y="36361"/>
                  </a:lnTo>
                  <a:lnTo>
                    <a:pt x="17679" y="70175"/>
                  </a:lnTo>
                  <a:lnTo>
                    <a:pt x="1133" y="109830"/>
                  </a:lnTo>
                  <a:lnTo>
                    <a:pt x="0" y="151215"/>
                  </a:lnTo>
                  <a:lnTo>
                    <a:pt x="12662" y="187524"/>
                  </a:lnTo>
                  <a:lnTo>
                    <a:pt x="27857" y="203447"/>
                  </a:lnTo>
                  <a:lnTo>
                    <a:pt x="36821" y="209330"/>
                  </a:lnTo>
                  <a:lnTo>
                    <a:pt x="56141" y="212749"/>
                  </a:lnTo>
                  <a:lnTo>
                    <a:pt x="97140" y="205411"/>
                  </a:lnTo>
                  <a:lnTo>
                    <a:pt x="114925" y="193069"/>
                  </a:lnTo>
                  <a:lnTo>
                    <a:pt x="129458" y="174716"/>
                  </a:lnTo>
                  <a:lnTo>
                    <a:pt x="143047" y="138075"/>
                  </a:lnTo>
                  <a:lnTo>
                    <a:pt x="146424" y="98753"/>
                  </a:lnTo>
                  <a:lnTo>
                    <a:pt x="139365" y="64355"/>
                  </a:lnTo>
                  <a:lnTo>
                    <a:pt x="129012" y="42640"/>
                  </a:lnTo>
                  <a:lnTo>
                    <a:pt x="104440" y="16273"/>
                  </a:lnTo>
                  <a:lnTo>
                    <a:pt x="88144" y="7232"/>
                  </a:lnTo>
                  <a:lnTo>
                    <a:pt x="652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686010" y="1393171"/>
              <a:ext cx="189514" cy="217690"/>
            </a:xfrm>
            <a:custGeom>
              <a:avLst/>
              <a:gdLst/>
              <a:ahLst/>
              <a:cxnLst/>
              <a:rect l="0" t="0" r="0" b="0"/>
              <a:pathLst>
                <a:path w="189514" h="217690">
                  <a:moveTo>
                    <a:pt x="189513" y="28176"/>
                  </a:moveTo>
                  <a:lnTo>
                    <a:pt x="127233" y="4152"/>
                  </a:lnTo>
                  <a:lnTo>
                    <a:pt x="86962" y="0"/>
                  </a:lnTo>
                  <a:lnTo>
                    <a:pt x="59317" y="3175"/>
                  </a:lnTo>
                  <a:lnTo>
                    <a:pt x="37671" y="14725"/>
                  </a:lnTo>
                  <a:lnTo>
                    <a:pt x="28623" y="22718"/>
                  </a:lnTo>
                  <a:lnTo>
                    <a:pt x="24931" y="31556"/>
                  </a:lnTo>
                  <a:lnTo>
                    <a:pt x="24810" y="40958"/>
                  </a:lnTo>
                  <a:lnTo>
                    <a:pt x="27069" y="50735"/>
                  </a:lnTo>
                  <a:lnTo>
                    <a:pt x="38937" y="67838"/>
                  </a:lnTo>
                  <a:lnTo>
                    <a:pt x="47015" y="75674"/>
                  </a:lnTo>
                  <a:lnTo>
                    <a:pt x="68469" y="84381"/>
                  </a:lnTo>
                  <a:lnTo>
                    <a:pt x="125653" y="100005"/>
                  </a:lnTo>
                  <a:lnTo>
                    <a:pt x="165200" y="123949"/>
                  </a:lnTo>
                  <a:lnTo>
                    <a:pt x="173305" y="130629"/>
                  </a:lnTo>
                  <a:lnTo>
                    <a:pt x="177538" y="139762"/>
                  </a:lnTo>
                  <a:lnTo>
                    <a:pt x="179121" y="162387"/>
                  </a:lnTo>
                  <a:lnTo>
                    <a:pt x="175566" y="171463"/>
                  </a:lnTo>
                  <a:lnTo>
                    <a:pt x="162257" y="184666"/>
                  </a:lnTo>
                  <a:lnTo>
                    <a:pt x="135034" y="198675"/>
                  </a:lnTo>
                  <a:lnTo>
                    <a:pt x="72534" y="209162"/>
                  </a:lnTo>
                  <a:lnTo>
                    <a:pt x="34360" y="215162"/>
                  </a:lnTo>
                  <a:lnTo>
                    <a:pt x="0" y="2176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13986" y="1242362"/>
              <a:ext cx="29994" cy="421141"/>
            </a:xfrm>
            <a:custGeom>
              <a:avLst/>
              <a:gdLst/>
              <a:ahLst/>
              <a:cxnLst/>
              <a:rect l="0" t="0" r="0" b="0"/>
              <a:pathLst>
                <a:path w="29994" h="421141">
                  <a:moveTo>
                    <a:pt x="19464" y="0"/>
                  </a:moveTo>
                  <a:lnTo>
                    <a:pt x="12229" y="27556"/>
                  </a:lnTo>
                  <a:lnTo>
                    <a:pt x="6467" y="83779"/>
                  </a:lnTo>
                  <a:lnTo>
                    <a:pt x="0" y="140291"/>
                  </a:lnTo>
                  <a:lnTo>
                    <a:pt x="2235" y="180895"/>
                  </a:lnTo>
                  <a:lnTo>
                    <a:pt x="5958" y="228967"/>
                  </a:lnTo>
                  <a:lnTo>
                    <a:pt x="7612" y="277628"/>
                  </a:lnTo>
                  <a:lnTo>
                    <a:pt x="14133" y="328705"/>
                  </a:lnTo>
                  <a:lnTo>
                    <a:pt x="25648" y="383471"/>
                  </a:lnTo>
                  <a:lnTo>
                    <a:pt x="2999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86052" y="1347647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42114"/>
                  </a:moveTo>
                  <a:lnTo>
                    <a:pt x="198192" y="18395"/>
                  </a:lnTo>
                  <a:lnTo>
                    <a:pt x="135702" y="8445"/>
                  </a:lnTo>
                  <a:lnTo>
                    <a:pt x="80488" y="1668"/>
                  </a:lnTo>
                  <a:lnTo>
                    <a:pt x="21964" y="3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897233" y="1842082"/>
            <a:ext cx="4537644" cy="621587"/>
            <a:chOff x="897233" y="1842082"/>
            <a:chExt cx="4537644" cy="621587"/>
          </a:xfrm>
        </p:grpSpPr>
        <p:sp>
          <p:nvSpPr>
            <p:cNvPr id="96" name="Freeform 95"/>
            <p:cNvSpPr/>
            <p:nvPr/>
          </p:nvSpPr>
          <p:spPr>
            <a:xfrm>
              <a:off x="897233" y="2039001"/>
              <a:ext cx="155617" cy="238156"/>
            </a:xfrm>
            <a:custGeom>
              <a:avLst/>
              <a:gdLst/>
              <a:ahLst/>
              <a:cxnLst/>
              <a:rect l="0" t="0" r="0" b="0"/>
              <a:pathLst>
                <a:path w="155617" h="238156">
                  <a:moveTo>
                    <a:pt x="145088" y="45641"/>
                  </a:moveTo>
                  <a:lnTo>
                    <a:pt x="108001" y="10894"/>
                  </a:lnTo>
                  <a:lnTo>
                    <a:pt x="90000" y="1732"/>
                  </a:lnTo>
                  <a:lnTo>
                    <a:pt x="70302" y="0"/>
                  </a:lnTo>
                  <a:lnTo>
                    <a:pt x="51018" y="4299"/>
                  </a:lnTo>
                  <a:lnTo>
                    <a:pt x="34649" y="14009"/>
                  </a:lnTo>
                  <a:lnTo>
                    <a:pt x="22694" y="29243"/>
                  </a:lnTo>
                  <a:lnTo>
                    <a:pt x="5488" y="67618"/>
                  </a:lnTo>
                  <a:lnTo>
                    <a:pt x="0" y="109735"/>
                  </a:lnTo>
                  <a:lnTo>
                    <a:pt x="9552" y="153669"/>
                  </a:lnTo>
                  <a:lnTo>
                    <a:pt x="33741" y="200861"/>
                  </a:lnTo>
                  <a:lnTo>
                    <a:pt x="47247" y="218353"/>
                  </a:lnTo>
                  <a:lnTo>
                    <a:pt x="73594" y="235765"/>
                  </a:lnTo>
                  <a:lnTo>
                    <a:pt x="96545" y="238155"/>
                  </a:lnTo>
                  <a:lnTo>
                    <a:pt x="120004" y="234148"/>
                  </a:lnTo>
                  <a:lnTo>
                    <a:pt x="155616" y="214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099005" y="2074114"/>
              <a:ext cx="161532" cy="174054"/>
            </a:xfrm>
            <a:custGeom>
              <a:avLst/>
              <a:gdLst/>
              <a:ahLst/>
              <a:cxnLst/>
              <a:rect l="0" t="0" r="0" b="0"/>
              <a:pathLst>
                <a:path w="161532" h="174054">
                  <a:moveTo>
                    <a:pt x="80186" y="0"/>
                  </a:moveTo>
                  <a:lnTo>
                    <a:pt x="57829" y="5589"/>
                  </a:lnTo>
                  <a:lnTo>
                    <a:pt x="40614" y="17691"/>
                  </a:lnTo>
                  <a:lnTo>
                    <a:pt x="17768" y="47355"/>
                  </a:lnTo>
                  <a:lnTo>
                    <a:pt x="5652" y="72519"/>
                  </a:lnTo>
                  <a:lnTo>
                    <a:pt x="0" y="111824"/>
                  </a:lnTo>
                  <a:lnTo>
                    <a:pt x="2824" y="135097"/>
                  </a:lnTo>
                  <a:lnTo>
                    <a:pt x="11098" y="154019"/>
                  </a:lnTo>
                  <a:lnTo>
                    <a:pt x="16580" y="162341"/>
                  </a:lnTo>
                  <a:lnTo>
                    <a:pt x="24914" y="167889"/>
                  </a:lnTo>
                  <a:lnTo>
                    <a:pt x="46652" y="174053"/>
                  </a:lnTo>
                  <a:lnTo>
                    <a:pt x="79609" y="171934"/>
                  </a:lnTo>
                  <a:lnTo>
                    <a:pt x="121016" y="159567"/>
                  </a:lnTo>
                  <a:lnTo>
                    <a:pt x="137717" y="148517"/>
                  </a:lnTo>
                  <a:lnTo>
                    <a:pt x="149819" y="132688"/>
                  </a:lnTo>
                  <a:lnTo>
                    <a:pt x="157928" y="112785"/>
                  </a:lnTo>
                  <a:lnTo>
                    <a:pt x="161531" y="88341"/>
                  </a:lnTo>
                  <a:lnTo>
                    <a:pt x="156894" y="68118"/>
                  </a:lnTo>
                  <a:lnTo>
                    <a:pt x="134853" y="360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242362" y="2031884"/>
              <a:ext cx="189514" cy="226493"/>
            </a:xfrm>
            <a:custGeom>
              <a:avLst/>
              <a:gdLst/>
              <a:ahLst/>
              <a:cxnLst/>
              <a:rect l="0" t="0" r="0" b="0"/>
              <a:pathLst>
                <a:path w="189514" h="226493">
                  <a:moveTo>
                    <a:pt x="0" y="52758"/>
                  </a:moveTo>
                  <a:lnTo>
                    <a:pt x="15641" y="70739"/>
                  </a:lnTo>
                  <a:lnTo>
                    <a:pt x="38437" y="128282"/>
                  </a:lnTo>
                  <a:lnTo>
                    <a:pt x="56130" y="188251"/>
                  </a:lnTo>
                  <a:lnTo>
                    <a:pt x="66674" y="220806"/>
                  </a:lnTo>
                  <a:lnTo>
                    <a:pt x="66676" y="225621"/>
                  </a:lnTo>
                  <a:lnTo>
                    <a:pt x="64338" y="226492"/>
                  </a:lnTo>
                  <a:lnTo>
                    <a:pt x="60440" y="224733"/>
                  </a:lnTo>
                  <a:lnTo>
                    <a:pt x="43775" y="205489"/>
                  </a:lnTo>
                  <a:lnTo>
                    <a:pt x="29608" y="177560"/>
                  </a:lnTo>
                  <a:lnTo>
                    <a:pt x="19064" y="114802"/>
                  </a:lnTo>
                  <a:lnTo>
                    <a:pt x="15492" y="88522"/>
                  </a:lnTo>
                  <a:lnTo>
                    <a:pt x="25682" y="32251"/>
                  </a:lnTo>
                  <a:lnTo>
                    <a:pt x="41015" y="5868"/>
                  </a:lnTo>
                  <a:lnTo>
                    <a:pt x="49570" y="1611"/>
                  </a:lnTo>
                  <a:lnTo>
                    <a:pt x="71554" y="0"/>
                  </a:lnTo>
                  <a:lnTo>
                    <a:pt x="104650" y="5671"/>
                  </a:lnTo>
                  <a:lnTo>
                    <a:pt x="122940" y="17792"/>
                  </a:lnTo>
                  <a:lnTo>
                    <a:pt x="159819" y="58162"/>
                  </a:lnTo>
                  <a:lnTo>
                    <a:pt x="181819" y="115023"/>
                  </a:lnTo>
                  <a:lnTo>
                    <a:pt x="188500" y="173666"/>
                  </a:lnTo>
                  <a:lnTo>
                    <a:pt x="189513" y="200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485259" y="1870661"/>
              <a:ext cx="115073" cy="361381"/>
            </a:xfrm>
            <a:custGeom>
              <a:avLst/>
              <a:gdLst/>
              <a:ahLst/>
              <a:cxnLst/>
              <a:rect l="0" t="0" r="0" b="0"/>
              <a:pathLst>
                <a:path w="115073" h="361381">
                  <a:moveTo>
                    <a:pt x="62430" y="361380"/>
                  </a:moveTo>
                  <a:lnTo>
                    <a:pt x="53365" y="302763"/>
                  </a:lnTo>
                  <a:lnTo>
                    <a:pt x="43785" y="248589"/>
                  </a:lnTo>
                  <a:lnTo>
                    <a:pt x="27508" y="192828"/>
                  </a:lnTo>
                  <a:lnTo>
                    <a:pt x="7698" y="136753"/>
                  </a:lnTo>
                  <a:lnTo>
                    <a:pt x="926" y="73381"/>
                  </a:lnTo>
                  <a:lnTo>
                    <a:pt x="0" y="43477"/>
                  </a:lnTo>
                  <a:lnTo>
                    <a:pt x="3262" y="32462"/>
                  </a:lnTo>
                  <a:lnTo>
                    <a:pt x="8947" y="23948"/>
                  </a:lnTo>
                  <a:lnTo>
                    <a:pt x="24621" y="11369"/>
                  </a:lnTo>
                  <a:lnTo>
                    <a:pt x="43286" y="1879"/>
                  </a:lnTo>
                  <a:lnTo>
                    <a:pt x="66400" y="0"/>
                  </a:lnTo>
                  <a:lnTo>
                    <a:pt x="96361" y="5520"/>
                  </a:lnTo>
                  <a:lnTo>
                    <a:pt x="115072" y="13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463461" y="2074114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130631" y="11178"/>
                  </a:lnTo>
                  <a:lnTo>
                    <a:pt x="75073" y="22875"/>
                  </a:lnTo>
                  <a:lnTo>
                    <a:pt x="11674" y="3082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643909" y="2032000"/>
              <a:ext cx="107773" cy="179455"/>
            </a:xfrm>
            <a:custGeom>
              <a:avLst/>
              <a:gdLst/>
              <a:ahLst/>
              <a:cxnLst/>
              <a:rect l="0" t="0" r="0" b="0"/>
              <a:pathLst>
                <a:path w="107773" h="179455">
                  <a:moveTo>
                    <a:pt x="9065" y="63171"/>
                  </a:moveTo>
                  <a:lnTo>
                    <a:pt x="0" y="121787"/>
                  </a:lnTo>
                  <a:lnTo>
                    <a:pt x="4559" y="156578"/>
                  </a:lnTo>
                  <a:lnTo>
                    <a:pt x="9570" y="165216"/>
                  </a:lnTo>
                  <a:lnTo>
                    <a:pt x="24497" y="177934"/>
                  </a:lnTo>
                  <a:lnTo>
                    <a:pt x="33391" y="179454"/>
                  </a:lnTo>
                  <a:lnTo>
                    <a:pt x="52632" y="174904"/>
                  </a:lnTo>
                  <a:lnTo>
                    <a:pt x="77605" y="159188"/>
                  </a:lnTo>
                  <a:lnTo>
                    <a:pt x="89440" y="140160"/>
                  </a:lnTo>
                  <a:lnTo>
                    <a:pt x="106570" y="95406"/>
                  </a:lnTo>
                  <a:lnTo>
                    <a:pt x="107772" y="73988"/>
                  </a:lnTo>
                  <a:lnTo>
                    <a:pt x="95835" y="11579"/>
                  </a:lnTo>
                  <a:lnTo>
                    <a:pt x="932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838468" y="2026410"/>
              <a:ext cx="140944" cy="184575"/>
            </a:xfrm>
            <a:custGeom>
              <a:avLst/>
              <a:gdLst/>
              <a:ahLst/>
              <a:cxnLst/>
              <a:rect l="0" t="0" r="0" b="0"/>
              <a:pathLst>
                <a:path w="140944" h="184575">
                  <a:moveTo>
                    <a:pt x="98775" y="5590"/>
                  </a:moveTo>
                  <a:lnTo>
                    <a:pt x="82007" y="0"/>
                  </a:lnTo>
                  <a:lnTo>
                    <a:pt x="49223" y="2114"/>
                  </a:lnTo>
                  <a:lnTo>
                    <a:pt x="15463" y="10149"/>
                  </a:lnTo>
                  <a:lnTo>
                    <a:pt x="8139" y="16818"/>
                  </a:lnTo>
                  <a:lnTo>
                    <a:pt x="0" y="36706"/>
                  </a:lnTo>
                  <a:lnTo>
                    <a:pt x="1340" y="45051"/>
                  </a:lnTo>
                  <a:lnTo>
                    <a:pt x="5742" y="51785"/>
                  </a:lnTo>
                  <a:lnTo>
                    <a:pt x="19992" y="62386"/>
                  </a:lnTo>
                  <a:lnTo>
                    <a:pt x="73496" y="82421"/>
                  </a:lnTo>
                  <a:lnTo>
                    <a:pt x="108052" y="98804"/>
                  </a:lnTo>
                  <a:lnTo>
                    <a:pt x="134929" y="124066"/>
                  </a:lnTo>
                  <a:lnTo>
                    <a:pt x="139256" y="133707"/>
                  </a:lnTo>
                  <a:lnTo>
                    <a:pt x="140943" y="153778"/>
                  </a:lnTo>
                  <a:lnTo>
                    <a:pt x="136246" y="161703"/>
                  </a:lnTo>
                  <a:lnTo>
                    <a:pt x="118548" y="173629"/>
                  </a:lnTo>
                  <a:lnTo>
                    <a:pt x="64163" y="182412"/>
                  </a:lnTo>
                  <a:lnTo>
                    <a:pt x="25076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63585" y="2116227"/>
              <a:ext cx="10530" cy="105287"/>
            </a:xfrm>
            <a:custGeom>
              <a:avLst/>
              <a:gdLst/>
              <a:ahLst/>
              <a:cxnLst/>
              <a:rect l="0" t="0" r="0" b="0"/>
              <a:pathLst>
                <a:path w="10530" h="105287">
                  <a:moveTo>
                    <a:pt x="0" y="0"/>
                  </a:moveTo>
                  <a:lnTo>
                    <a:pt x="0" y="48931"/>
                  </a:lnTo>
                  <a:lnTo>
                    <a:pt x="3120" y="84299"/>
                  </a:lnTo>
                  <a:lnTo>
                    <a:pt x="10529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42528" y="2000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37285" y="2053480"/>
              <a:ext cx="157928" cy="168034"/>
            </a:xfrm>
            <a:custGeom>
              <a:avLst/>
              <a:gdLst/>
              <a:ahLst/>
              <a:cxnLst/>
              <a:rect l="0" t="0" r="0" b="0"/>
              <a:pathLst>
                <a:path w="157928" h="168034">
                  <a:moveTo>
                    <a:pt x="0" y="62747"/>
                  </a:moveTo>
                  <a:lnTo>
                    <a:pt x="15618" y="116839"/>
                  </a:lnTo>
                  <a:lnTo>
                    <a:pt x="15091" y="116356"/>
                  </a:lnTo>
                  <a:lnTo>
                    <a:pt x="13570" y="112524"/>
                  </a:lnTo>
                  <a:lnTo>
                    <a:pt x="12299" y="65518"/>
                  </a:lnTo>
                  <a:lnTo>
                    <a:pt x="20281" y="26264"/>
                  </a:lnTo>
                  <a:lnTo>
                    <a:pt x="30851" y="7148"/>
                  </a:lnTo>
                  <a:lnTo>
                    <a:pt x="39284" y="2285"/>
                  </a:lnTo>
                  <a:lnTo>
                    <a:pt x="61133" y="0"/>
                  </a:lnTo>
                  <a:lnTo>
                    <a:pt x="80202" y="6004"/>
                  </a:lnTo>
                  <a:lnTo>
                    <a:pt x="88563" y="10881"/>
                  </a:lnTo>
                  <a:lnTo>
                    <a:pt x="100972" y="25658"/>
                  </a:lnTo>
                  <a:lnTo>
                    <a:pt x="134296" y="84246"/>
                  </a:lnTo>
                  <a:lnTo>
                    <a:pt x="154582" y="143895"/>
                  </a:lnTo>
                  <a:lnTo>
                    <a:pt x="157927" y="168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63626" y="2092460"/>
              <a:ext cx="217070" cy="371209"/>
            </a:xfrm>
            <a:custGeom>
              <a:avLst/>
              <a:gdLst/>
              <a:ahLst/>
              <a:cxnLst/>
              <a:rect l="0" t="0" r="0" b="0"/>
              <a:pathLst>
                <a:path w="217070" h="371209">
                  <a:moveTo>
                    <a:pt x="189513" y="86939"/>
                  </a:moveTo>
                  <a:lnTo>
                    <a:pt x="189513" y="64582"/>
                  </a:lnTo>
                  <a:lnTo>
                    <a:pt x="178335" y="33911"/>
                  </a:lnTo>
                  <a:lnTo>
                    <a:pt x="163488" y="19307"/>
                  </a:lnTo>
                  <a:lnTo>
                    <a:pt x="125361" y="400"/>
                  </a:lnTo>
                  <a:lnTo>
                    <a:pt x="115160" y="0"/>
                  </a:lnTo>
                  <a:lnTo>
                    <a:pt x="94466" y="5795"/>
                  </a:lnTo>
                  <a:lnTo>
                    <a:pt x="79810" y="19289"/>
                  </a:lnTo>
                  <a:lnTo>
                    <a:pt x="74264" y="27801"/>
                  </a:lnTo>
                  <a:lnTo>
                    <a:pt x="71221" y="49737"/>
                  </a:lnTo>
                  <a:lnTo>
                    <a:pt x="74938" y="73914"/>
                  </a:lnTo>
                  <a:lnTo>
                    <a:pt x="84389" y="96358"/>
                  </a:lnTo>
                  <a:lnTo>
                    <a:pt x="99508" y="111792"/>
                  </a:lnTo>
                  <a:lnTo>
                    <a:pt x="108453" y="117545"/>
                  </a:lnTo>
                  <a:lnTo>
                    <a:pt x="127750" y="120819"/>
                  </a:lnTo>
                  <a:lnTo>
                    <a:pt x="137809" y="120054"/>
                  </a:lnTo>
                  <a:lnTo>
                    <a:pt x="155225" y="109845"/>
                  </a:lnTo>
                  <a:lnTo>
                    <a:pt x="169595" y="93610"/>
                  </a:lnTo>
                  <a:lnTo>
                    <a:pt x="179881" y="74696"/>
                  </a:lnTo>
                  <a:lnTo>
                    <a:pt x="183092" y="72927"/>
                  </a:lnTo>
                  <a:lnTo>
                    <a:pt x="185233" y="76428"/>
                  </a:lnTo>
                  <a:lnTo>
                    <a:pt x="197355" y="129488"/>
                  </a:lnTo>
                  <a:lnTo>
                    <a:pt x="207305" y="176885"/>
                  </a:lnTo>
                  <a:lnTo>
                    <a:pt x="216492" y="226803"/>
                  </a:lnTo>
                  <a:lnTo>
                    <a:pt x="217069" y="283065"/>
                  </a:lnTo>
                  <a:lnTo>
                    <a:pt x="214903" y="294899"/>
                  </a:lnTo>
                  <a:lnTo>
                    <a:pt x="203137" y="314286"/>
                  </a:lnTo>
                  <a:lnTo>
                    <a:pt x="185040" y="329532"/>
                  </a:lnTo>
                  <a:lnTo>
                    <a:pt x="161399" y="340207"/>
                  </a:lnTo>
                  <a:lnTo>
                    <a:pt x="100858" y="349357"/>
                  </a:lnTo>
                  <a:lnTo>
                    <a:pt x="42627" y="361216"/>
                  </a:lnTo>
                  <a:lnTo>
                    <a:pt x="0" y="371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41772" y="1842082"/>
              <a:ext cx="300964" cy="381648"/>
            </a:xfrm>
            <a:custGeom>
              <a:avLst/>
              <a:gdLst/>
              <a:ahLst/>
              <a:cxnLst/>
              <a:rect l="0" t="0" r="0" b="0"/>
              <a:pathLst>
                <a:path w="300964" h="381648">
                  <a:moveTo>
                    <a:pt x="69336" y="263617"/>
                  </a:moveTo>
                  <a:lnTo>
                    <a:pt x="63747" y="246849"/>
                  </a:lnTo>
                  <a:lnTo>
                    <a:pt x="57422" y="241910"/>
                  </a:lnTo>
                  <a:lnTo>
                    <a:pt x="37915" y="236422"/>
                  </a:lnTo>
                  <a:lnTo>
                    <a:pt x="28501" y="238468"/>
                  </a:lnTo>
                  <a:lnTo>
                    <a:pt x="11803" y="250100"/>
                  </a:lnTo>
                  <a:lnTo>
                    <a:pt x="2822" y="270088"/>
                  </a:lnTo>
                  <a:lnTo>
                    <a:pt x="0" y="294569"/>
                  </a:lnTo>
                  <a:lnTo>
                    <a:pt x="10712" y="356672"/>
                  </a:lnTo>
                  <a:lnTo>
                    <a:pt x="16215" y="365428"/>
                  </a:lnTo>
                  <a:lnTo>
                    <a:pt x="31689" y="378277"/>
                  </a:lnTo>
                  <a:lnTo>
                    <a:pt x="53384" y="381647"/>
                  </a:lnTo>
                  <a:lnTo>
                    <a:pt x="65720" y="380908"/>
                  </a:lnTo>
                  <a:lnTo>
                    <a:pt x="75115" y="375736"/>
                  </a:lnTo>
                  <a:lnTo>
                    <a:pt x="88672" y="357512"/>
                  </a:lnTo>
                  <a:lnTo>
                    <a:pt x="110762" y="297284"/>
                  </a:lnTo>
                  <a:lnTo>
                    <a:pt x="118655" y="257995"/>
                  </a:lnTo>
                  <a:lnTo>
                    <a:pt x="120994" y="206189"/>
                  </a:lnTo>
                  <a:lnTo>
                    <a:pt x="118567" y="155744"/>
                  </a:lnTo>
                  <a:lnTo>
                    <a:pt x="110440" y="109212"/>
                  </a:lnTo>
                  <a:lnTo>
                    <a:pt x="100622" y="57210"/>
                  </a:lnTo>
                  <a:lnTo>
                    <a:pt x="87185" y="15286"/>
                  </a:lnTo>
                  <a:lnTo>
                    <a:pt x="81235" y="3307"/>
                  </a:lnTo>
                  <a:lnTo>
                    <a:pt x="76099" y="0"/>
                  </a:lnTo>
                  <a:lnTo>
                    <a:pt x="71505" y="2474"/>
                  </a:lnTo>
                  <a:lnTo>
                    <a:pt x="67273" y="8803"/>
                  </a:lnTo>
                  <a:lnTo>
                    <a:pt x="61316" y="45657"/>
                  </a:lnTo>
                  <a:lnTo>
                    <a:pt x="65140" y="99211"/>
                  </a:lnTo>
                  <a:lnTo>
                    <a:pt x="70591" y="142194"/>
                  </a:lnTo>
                  <a:lnTo>
                    <a:pt x="76913" y="186255"/>
                  </a:lnTo>
                  <a:lnTo>
                    <a:pt x="87049" y="241605"/>
                  </a:lnTo>
                  <a:lnTo>
                    <a:pt x="104074" y="296054"/>
                  </a:lnTo>
                  <a:lnTo>
                    <a:pt x="110042" y="309808"/>
                  </a:lnTo>
                  <a:lnTo>
                    <a:pt x="116361" y="316638"/>
                  </a:lnTo>
                  <a:lnTo>
                    <a:pt x="122913" y="318851"/>
                  </a:lnTo>
                  <a:lnTo>
                    <a:pt x="129621" y="317987"/>
                  </a:lnTo>
                  <a:lnTo>
                    <a:pt x="135262" y="313902"/>
                  </a:lnTo>
                  <a:lnTo>
                    <a:pt x="182090" y="256711"/>
                  </a:lnTo>
                  <a:lnTo>
                    <a:pt x="239700" y="229851"/>
                  </a:lnTo>
                  <a:lnTo>
                    <a:pt x="283143" y="203525"/>
                  </a:lnTo>
                  <a:lnTo>
                    <a:pt x="287913" y="195480"/>
                  </a:lnTo>
                  <a:lnTo>
                    <a:pt x="290094" y="177182"/>
                  </a:lnTo>
                  <a:lnTo>
                    <a:pt x="286698" y="169729"/>
                  </a:lnTo>
                  <a:lnTo>
                    <a:pt x="273566" y="158328"/>
                  </a:lnTo>
                  <a:lnTo>
                    <a:pt x="265151" y="155990"/>
                  </a:lnTo>
                  <a:lnTo>
                    <a:pt x="246442" y="156511"/>
                  </a:lnTo>
                  <a:lnTo>
                    <a:pt x="229548" y="166881"/>
                  </a:lnTo>
                  <a:lnTo>
                    <a:pt x="199639" y="202135"/>
                  </a:lnTo>
                  <a:lnTo>
                    <a:pt x="191590" y="225373"/>
                  </a:lnTo>
                  <a:lnTo>
                    <a:pt x="186422" y="284009"/>
                  </a:lnTo>
                  <a:lnTo>
                    <a:pt x="191954" y="311285"/>
                  </a:lnTo>
                  <a:lnTo>
                    <a:pt x="208223" y="343252"/>
                  </a:lnTo>
                  <a:lnTo>
                    <a:pt x="214570" y="351802"/>
                  </a:lnTo>
                  <a:lnTo>
                    <a:pt x="223480" y="357502"/>
                  </a:lnTo>
                  <a:lnTo>
                    <a:pt x="245859" y="363835"/>
                  </a:lnTo>
                  <a:lnTo>
                    <a:pt x="268284" y="360411"/>
                  </a:lnTo>
                  <a:lnTo>
                    <a:pt x="300963" y="347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081505" y="1845926"/>
              <a:ext cx="119159" cy="333474"/>
            </a:xfrm>
            <a:custGeom>
              <a:avLst/>
              <a:gdLst/>
              <a:ahLst/>
              <a:cxnLst/>
              <a:rect l="0" t="0" r="0" b="0"/>
              <a:pathLst>
                <a:path w="119159" h="333474">
                  <a:moveTo>
                    <a:pt x="87572" y="333473"/>
                  </a:moveTo>
                  <a:lnTo>
                    <a:pt x="81983" y="274856"/>
                  </a:lnTo>
                  <a:lnTo>
                    <a:pt x="68444" y="220682"/>
                  </a:lnTo>
                  <a:lnTo>
                    <a:pt x="44453" y="164921"/>
                  </a:lnTo>
                  <a:lnTo>
                    <a:pt x="22773" y="103256"/>
                  </a:lnTo>
                  <a:lnTo>
                    <a:pt x="3592" y="40247"/>
                  </a:lnTo>
                  <a:lnTo>
                    <a:pt x="0" y="29194"/>
                  </a:lnTo>
                  <a:lnTo>
                    <a:pt x="1115" y="20656"/>
                  </a:lnTo>
                  <a:lnTo>
                    <a:pt x="5367" y="13794"/>
                  </a:lnTo>
                  <a:lnTo>
                    <a:pt x="11712" y="8050"/>
                  </a:lnTo>
                  <a:lnTo>
                    <a:pt x="31240" y="1667"/>
                  </a:lnTo>
                  <a:lnTo>
                    <a:pt x="54347" y="0"/>
                  </a:lnTo>
                  <a:lnTo>
                    <a:pt x="94657" y="5342"/>
                  </a:lnTo>
                  <a:lnTo>
                    <a:pt x="119158" y="70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095378" y="2042528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5163" y="11179"/>
                  </a:lnTo>
                  <a:lnTo>
                    <a:pt x="85855" y="23719"/>
                  </a:lnTo>
                  <a:lnTo>
                    <a:pt x="26586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16476" y="206358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263834" y="19583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407174" y="2020734"/>
              <a:ext cx="161987" cy="148137"/>
            </a:xfrm>
            <a:custGeom>
              <a:avLst/>
              <a:gdLst/>
              <a:ahLst/>
              <a:cxnLst/>
              <a:rect l="0" t="0" r="0" b="0"/>
              <a:pathLst>
                <a:path w="161987" h="148137">
                  <a:moveTo>
                    <a:pt x="25116" y="84965"/>
                  </a:moveTo>
                  <a:lnTo>
                    <a:pt x="39770" y="137993"/>
                  </a:lnTo>
                  <a:lnTo>
                    <a:pt x="38395" y="142544"/>
                  </a:lnTo>
                  <a:lnTo>
                    <a:pt x="33969" y="143238"/>
                  </a:lnTo>
                  <a:lnTo>
                    <a:pt x="27508" y="141361"/>
                  </a:lnTo>
                  <a:lnTo>
                    <a:pt x="22031" y="135431"/>
                  </a:lnTo>
                  <a:lnTo>
                    <a:pt x="1067" y="84909"/>
                  </a:lnTo>
                  <a:lnTo>
                    <a:pt x="0" y="63883"/>
                  </a:lnTo>
                  <a:lnTo>
                    <a:pt x="8846" y="21789"/>
                  </a:lnTo>
                  <a:lnTo>
                    <a:pt x="14269" y="13602"/>
                  </a:lnTo>
                  <a:lnTo>
                    <a:pt x="29654" y="1386"/>
                  </a:lnTo>
                  <a:lnTo>
                    <a:pt x="38670" y="0"/>
                  </a:lnTo>
                  <a:lnTo>
                    <a:pt x="58046" y="4699"/>
                  </a:lnTo>
                  <a:lnTo>
                    <a:pt x="75236" y="17706"/>
                  </a:lnTo>
                  <a:lnTo>
                    <a:pt x="135809" y="79753"/>
                  </a:lnTo>
                  <a:lnTo>
                    <a:pt x="152410" y="107597"/>
                  </a:lnTo>
                  <a:lnTo>
                    <a:pt x="161986" y="1481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42860" y="2105699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0"/>
                  </a:moveTo>
                  <a:lnTo>
                    <a:pt x="3119" y="42692"/>
                  </a:lnTo>
                  <a:lnTo>
                    <a:pt x="1052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32331" y="19793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779730" y="191618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453" y="170555"/>
                  </a:lnTo>
                  <a:lnTo>
                    <a:pt x="24749" y="225023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84974" y="2021471"/>
              <a:ext cx="168457" cy="17095"/>
            </a:xfrm>
            <a:custGeom>
              <a:avLst/>
              <a:gdLst/>
              <a:ahLst/>
              <a:cxnLst/>
              <a:rect l="0" t="0" r="0" b="0"/>
              <a:pathLst>
                <a:path w="168457" h="17095">
                  <a:moveTo>
                    <a:pt x="168456" y="0"/>
                  </a:moveTo>
                  <a:lnTo>
                    <a:pt x="112241" y="16789"/>
                  </a:lnTo>
                  <a:lnTo>
                    <a:pt x="50550" y="1709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958715" y="2084642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42692"/>
                  </a:lnTo>
                  <a:lnTo>
                    <a:pt x="9878" y="104310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927129" y="197935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68998" y="2042528"/>
              <a:ext cx="138984" cy="165385"/>
            </a:xfrm>
            <a:custGeom>
              <a:avLst/>
              <a:gdLst/>
              <a:ahLst/>
              <a:cxnLst/>
              <a:rect l="0" t="0" r="0" b="0"/>
              <a:pathLst>
                <a:path w="138984" h="165385">
                  <a:moveTo>
                    <a:pt x="47644" y="0"/>
                  </a:moveTo>
                  <a:lnTo>
                    <a:pt x="30876" y="5589"/>
                  </a:lnTo>
                  <a:lnTo>
                    <a:pt x="16405" y="17692"/>
                  </a:lnTo>
                  <a:lnTo>
                    <a:pt x="9271" y="25833"/>
                  </a:lnTo>
                  <a:lnTo>
                    <a:pt x="1343" y="50476"/>
                  </a:lnTo>
                  <a:lnTo>
                    <a:pt x="0" y="94115"/>
                  </a:lnTo>
                  <a:lnTo>
                    <a:pt x="5412" y="120208"/>
                  </a:lnTo>
                  <a:lnTo>
                    <a:pt x="15617" y="139603"/>
                  </a:lnTo>
                  <a:lnTo>
                    <a:pt x="31070" y="152903"/>
                  </a:lnTo>
                  <a:lnTo>
                    <a:pt x="50806" y="161544"/>
                  </a:lnTo>
                  <a:lnTo>
                    <a:pt x="75176" y="165384"/>
                  </a:lnTo>
                  <a:lnTo>
                    <a:pt x="98485" y="160852"/>
                  </a:lnTo>
                  <a:lnTo>
                    <a:pt x="109614" y="156368"/>
                  </a:lnTo>
                  <a:lnTo>
                    <a:pt x="125099" y="142026"/>
                  </a:lnTo>
                  <a:lnTo>
                    <a:pt x="130866" y="133289"/>
                  </a:lnTo>
                  <a:lnTo>
                    <a:pt x="138983" y="93045"/>
                  </a:lnTo>
                  <a:lnTo>
                    <a:pt x="134643" y="67090"/>
                  </a:lnTo>
                  <a:lnTo>
                    <a:pt x="119045" y="35866"/>
                  </a:lnTo>
                  <a:lnTo>
                    <a:pt x="897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221927" y="2020506"/>
              <a:ext cx="200043" cy="179950"/>
            </a:xfrm>
            <a:custGeom>
              <a:avLst/>
              <a:gdLst/>
              <a:ahLst/>
              <a:cxnLst/>
              <a:rect l="0" t="0" r="0" b="0"/>
              <a:pathLst>
                <a:path w="200043" h="179950">
                  <a:moveTo>
                    <a:pt x="0" y="43079"/>
                  </a:moveTo>
                  <a:lnTo>
                    <a:pt x="15641" y="61060"/>
                  </a:lnTo>
                  <a:lnTo>
                    <a:pt x="45673" y="117433"/>
                  </a:lnTo>
                  <a:lnTo>
                    <a:pt x="54614" y="138126"/>
                  </a:lnTo>
                  <a:lnTo>
                    <a:pt x="53957" y="141539"/>
                  </a:lnTo>
                  <a:lnTo>
                    <a:pt x="50009" y="140304"/>
                  </a:lnTo>
                  <a:lnTo>
                    <a:pt x="43868" y="135972"/>
                  </a:lnTo>
                  <a:lnTo>
                    <a:pt x="33925" y="121799"/>
                  </a:lnTo>
                  <a:lnTo>
                    <a:pt x="26776" y="101462"/>
                  </a:lnTo>
                  <a:lnTo>
                    <a:pt x="23921" y="58298"/>
                  </a:lnTo>
                  <a:lnTo>
                    <a:pt x="27400" y="29566"/>
                  </a:lnTo>
                  <a:lnTo>
                    <a:pt x="32304" y="18863"/>
                  </a:lnTo>
                  <a:lnTo>
                    <a:pt x="47113" y="3850"/>
                  </a:lnTo>
                  <a:lnTo>
                    <a:pt x="57145" y="549"/>
                  </a:lnTo>
                  <a:lnTo>
                    <a:pt x="80770" y="0"/>
                  </a:lnTo>
                  <a:lnTo>
                    <a:pt x="114789" y="11858"/>
                  </a:lnTo>
                  <a:lnTo>
                    <a:pt x="133296" y="29983"/>
                  </a:lnTo>
                  <a:lnTo>
                    <a:pt x="170325" y="92091"/>
                  </a:lnTo>
                  <a:lnTo>
                    <a:pt x="192345" y="147886"/>
                  </a:lnTo>
                  <a:lnTo>
                    <a:pt x="200042" y="179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674653" y="1956509"/>
              <a:ext cx="139568" cy="222891"/>
            </a:xfrm>
            <a:custGeom>
              <a:avLst/>
              <a:gdLst/>
              <a:ahLst/>
              <a:cxnLst/>
              <a:rect l="0" t="0" r="0" b="0"/>
              <a:pathLst>
                <a:path w="139568" h="222891">
                  <a:moveTo>
                    <a:pt x="0" y="75491"/>
                  </a:moveTo>
                  <a:lnTo>
                    <a:pt x="43962" y="99210"/>
                  </a:lnTo>
                  <a:lnTo>
                    <a:pt x="63992" y="100460"/>
                  </a:lnTo>
                  <a:lnTo>
                    <a:pt x="105447" y="91731"/>
                  </a:lnTo>
                  <a:lnTo>
                    <a:pt x="113581" y="86318"/>
                  </a:lnTo>
                  <a:lnTo>
                    <a:pt x="125740" y="70944"/>
                  </a:lnTo>
                  <a:lnTo>
                    <a:pt x="139162" y="42558"/>
                  </a:lnTo>
                  <a:lnTo>
                    <a:pt x="139567" y="33648"/>
                  </a:lnTo>
                  <a:lnTo>
                    <a:pt x="133779" y="17510"/>
                  </a:lnTo>
                  <a:lnTo>
                    <a:pt x="120289" y="5658"/>
                  </a:lnTo>
                  <a:lnTo>
                    <a:pt x="111778" y="859"/>
                  </a:lnTo>
                  <a:lnTo>
                    <a:pt x="101424" y="0"/>
                  </a:lnTo>
                  <a:lnTo>
                    <a:pt x="77442" y="5284"/>
                  </a:lnTo>
                  <a:lnTo>
                    <a:pt x="43222" y="21414"/>
                  </a:lnTo>
                  <a:lnTo>
                    <a:pt x="16446" y="46600"/>
                  </a:lnTo>
                  <a:lnTo>
                    <a:pt x="7309" y="69279"/>
                  </a:lnTo>
                  <a:lnTo>
                    <a:pt x="4418" y="93787"/>
                  </a:lnTo>
                  <a:lnTo>
                    <a:pt x="7032" y="116378"/>
                  </a:lnTo>
                  <a:lnTo>
                    <a:pt x="26649" y="159476"/>
                  </a:lnTo>
                  <a:lnTo>
                    <a:pt x="47410" y="190063"/>
                  </a:lnTo>
                  <a:lnTo>
                    <a:pt x="65525" y="206740"/>
                  </a:lnTo>
                  <a:lnTo>
                    <a:pt x="88393" y="215712"/>
                  </a:lnTo>
                  <a:lnTo>
                    <a:pt x="126341" y="222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874694" y="1979357"/>
              <a:ext cx="136872" cy="227028"/>
            </a:xfrm>
            <a:custGeom>
              <a:avLst/>
              <a:gdLst/>
              <a:ahLst/>
              <a:cxnLst/>
              <a:rect l="0" t="0" r="0" b="0"/>
              <a:pathLst>
                <a:path w="136872" h="227028">
                  <a:moveTo>
                    <a:pt x="0" y="31586"/>
                  </a:moveTo>
                  <a:lnTo>
                    <a:pt x="19128" y="95036"/>
                  </a:lnTo>
                  <a:lnTo>
                    <a:pt x="43120" y="150011"/>
                  </a:lnTo>
                  <a:lnTo>
                    <a:pt x="78511" y="206451"/>
                  </a:lnTo>
                  <a:lnTo>
                    <a:pt x="96895" y="224727"/>
                  </a:lnTo>
                  <a:lnTo>
                    <a:pt x="105541" y="227027"/>
                  </a:lnTo>
                  <a:lnTo>
                    <a:pt x="113644" y="225051"/>
                  </a:lnTo>
                  <a:lnTo>
                    <a:pt x="121386" y="220224"/>
                  </a:lnTo>
                  <a:lnTo>
                    <a:pt x="129988" y="196143"/>
                  </a:lnTo>
                  <a:lnTo>
                    <a:pt x="135511" y="134671"/>
                  </a:lnTo>
                  <a:lnTo>
                    <a:pt x="136602" y="76298"/>
                  </a:lnTo>
                  <a:lnTo>
                    <a:pt x="136817" y="2213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064207" y="2006095"/>
              <a:ext cx="147400" cy="191217"/>
            </a:xfrm>
            <a:custGeom>
              <a:avLst/>
              <a:gdLst/>
              <a:ahLst/>
              <a:cxnLst/>
              <a:rect l="0" t="0" r="0" b="0"/>
              <a:pathLst>
                <a:path w="147400" h="191217">
                  <a:moveTo>
                    <a:pt x="0" y="25905"/>
                  </a:moveTo>
                  <a:lnTo>
                    <a:pt x="17981" y="41546"/>
                  </a:lnTo>
                  <a:lnTo>
                    <a:pt x="64152" y="60749"/>
                  </a:lnTo>
                  <a:lnTo>
                    <a:pt x="84664" y="61668"/>
                  </a:lnTo>
                  <a:lnTo>
                    <a:pt x="95047" y="60275"/>
                  </a:lnTo>
                  <a:lnTo>
                    <a:pt x="103139" y="55837"/>
                  </a:lnTo>
                  <a:lnTo>
                    <a:pt x="115250" y="41548"/>
                  </a:lnTo>
                  <a:lnTo>
                    <a:pt x="117777" y="32824"/>
                  </a:lnTo>
                  <a:lnTo>
                    <a:pt x="117467" y="13772"/>
                  </a:lnTo>
                  <a:lnTo>
                    <a:pt x="112236" y="7288"/>
                  </a:lnTo>
                  <a:lnTo>
                    <a:pt x="93946" y="83"/>
                  </a:lnTo>
                  <a:lnTo>
                    <a:pt x="73339" y="0"/>
                  </a:lnTo>
                  <a:lnTo>
                    <a:pt x="62931" y="1616"/>
                  </a:lnTo>
                  <a:lnTo>
                    <a:pt x="45127" y="12770"/>
                  </a:lnTo>
                  <a:lnTo>
                    <a:pt x="30585" y="30595"/>
                  </a:lnTo>
                  <a:lnTo>
                    <a:pt x="20222" y="54116"/>
                  </a:lnTo>
                  <a:lnTo>
                    <a:pt x="18990" y="99254"/>
                  </a:lnTo>
                  <a:lnTo>
                    <a:pt x="26034" y="138495"/>
                  </a:lnTo>
                  <a:lnTo>
                    <a:pt x="41119" y="166759"/>
                  </a:lnTo>
                  <a:lnTo>
                    <a:pt x="56880" y="179364"/>
                  </a:lnTo>
                  <a:lnTo>
                    <a:pt x="76752" y="187695"/>
                  </a:lnTo>
                  <a:lnTo>
                    <a:pt x="111909" y="191216"/>
                  </a:lnTo>
                  <a:lnTo>
                    <a:pt x="147399" y="183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43191" y="1979357"/>
              <a:ext cx="126343" cy="214876"/>
            </a:xfrm>
            <a:custGeom>
              <a:avLst/>
              <a:gdLst/>
              <a:ahLst/>
              <a:cxnLst/>
              <a:rect l="0" t="0" r="0" b="0"/>
              <a:pathLst>
                <a:path w="126343" h="214876">
                  <a:moveTo>
                    <a:pt x="0" y="73700"/>
                  </a:moveTo>
                  <a:lnTo>
                    <a:pt x="11453" y="127844"/>
                  </a:lnTo>
                  <a:lnTo>
                    <a:pt x="24749" y="182791"/>
                  </a:lnTo>
                  <a:lnTo>
                    <a:pt x="40739" y="213518"/>
                  </a:lnTo>
                  <a:lnTo>
                    <a:pt x="43537" y="214875"/>
                  </a:lnTo>
                  <a:lnTo>
                    <a:pt x="44233" y="211100"/>
                  </a:lnTo>
                  <a:lnTo>
                    <a:pt x="33988" y="158734"/>
                  </a:lnTo>
                  <a:lnTo>
                    <a:pt x="17402" y="96480"/>
                  </a:lnTo>
                  <a:lnTo>
                    <a:pt x="6976" y="63682"/>
                  </a:lnTo>
                  <a:lnTo>
                    <a:pt x="9340" y="42341"/>
                  </a:lnTo>
                  <a:lnTo>
                    <a:pt x="13246" y="31737"/>
                  </a:lnTo>
                  <a:lnTo>
                    <a:pt x="26944" y="16835"/>
                  </a:lnTo>
                  <a:lnTo>
                    <a:pt x="35511" y="11224"/>
                  </a:lnTo>
                  <a:lnTo>
                    <a:pt x="69923" y="332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22176" y="2189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779108" y="2727478"/>
            <a:ext cx="6485556" cy="894326"/>
            <a:chOff x="779108" y="2727478"/>
            <a:chExt cx="6485556" cy="894326"/>
          </a:xfrm>
        </p:grpSpPr>
        <p:sp>
          <p:nvSpPr>
            <p:cNvPr id="127" name="Freeform 126"/>
            <p:cNvSpPr/>
            <p:nvPr/>
          </p:nvSpPr>
          <p:spPr>
            <a:xfrm>
              <a:off x="779108" y="2727478"/>
              <a:ext cx="362647" cy="736398"/>
            </a:xfrm>
            <a:custGeom>
              <a:avLst/>
              <a:gdLst/>
              <a:ahLst/>
              <a:cxnLst/>
              <a:rect l="0" t="0" r="0" b="0"/>
              <a:pathLst>
                <a:path w="362647" h="736398">
                  <a:moveTo>
                    <a:pt x="0" y="736397"/>
                  </a:moveTo>
                  <a:lnTo>
                    <a:pt x="3120" y="682253"/>
                  </a:lnTo>
                  <a:lnTo>
                    <a:pt x="17959" y="621772"/>
                  </a:lnTo>
                  <a:lnTo>
                    <a:pt x="31667" y="569346"/>
                  </a:lnTo>
                  <a:lnTo>
                    <a:pt x="45640" y="509207"/>
                  </a:lnTo>
                  <a:lnTo>
                    <a:pt x="58495" y="455127"/>
                  </a:lnTo>
                  <a:lnTo>
                    <a:pt x="65367" y="399385"/>
                  </a:lnTo>
                  <a:lnTo>
                    <a:pt x="79838" y="336518"/>
                  </a:lnTo>
                  <a:lnTo>
                    <a:pt x="89239" y="274788"/>
                  </a:lnTo>
                  <a:lnTo>
                    <a:pt x="98711" y="219688"/>
                  </a:lnTo>
                  <a:lnTo>
                    <a:pt x="103337" y="168267"/>
                  </a:lnTo>
                  <a:lnTo>
                    <a:pt x="110297" y="128985"/>
                  </a:lnTo>
                  <a:lnTo>
                    <a:pt x="112136" y="125565"/>
                  </a:lnTo>
                  <a:lnTo>
                    <a:pt x="113362" y="127965"/>
                  </a:lnTo>
                  <a:lnTo>
                    <a:pt x="123896" y="184009"/>
                  </a:lnTo>
                  <a:lnTo>
                    <a:pt x="133961" y="236299"/>
                  </a:lnTo>
                  <a:lnTo>
                    <a:pt x="141885" y="296671"/>
                  </a:lnTo>
                  <a:lnTo>
                    <a:pt x="163121" y="351317"/>
                  </a:lnTo>
                  <a:lnTo>
                    <a:pt x="176224" y="370668"/>
                  </a:lnTo>
                  <a:lnTo>
                    <a:pt x="185333" y="375595"/>
                  </a:lnTo>
                  <a:lnTo>
                    <a:pt x="207932" y="377949"/>
                  </a:lnTo>
                  <a:lnTo>
                    <a:pt x="218170" y="373429"/>
                  </a:lnTo>
                  <a:lnTo>
                    <a:pt x="235785" y="355929"/>
                  </a:lnTo>
                  <a:lnTo>
                    <a:pt x="270245" y="296206"/>
                  </a:lnTo>
                  <a:lnTo>
                    <a:pt x="292678" y="241304"/>
                  </a:lnTo>
                  <a:lnTo>
                    <a:pt x="307168" y="191310"/>
                  </a:lnTo>
                  <a:lnTo>
                    <a:pt x="322545" y="138826"/>
                  </a:lnTo>
                  <a:lnTo>
                    <a:pt x="336847" y="88424"/>
                  </a:lnTo>
                  <a:lnTo>
                    <a:pt x="350937" y="34015"/>
                  </a:lnTo>
                  <a:lnTo>
                    <a:pt x="361475" y="299"/>
                  </a:lnTo>
                  <a:lnTo>
                    <a:pt x="362646" y="0"/>
                  </a:lnTo>
                  <a:lnTo>
                    <a:pt x="359240" y="49953"/>
                  </a:lnTo>
                  <a:lnTo>
                    <a:pt x="352631" y="110643"/>
                  </a:lnTo>
                  <a:lnTo>
                    <a:pt x="348466" y="164832"/>
                  </a:lnTo>
                  <a:lnTo>
                    <a:pt x="347643" y="220596"/>
                  </a:lnTo>
                  <a:lnTo>
                    <a:pt x="347481" y="282261"/>
                  </a:lnTo>
                  <a:lnTo>
                    <a:pt x="347453" y="333427"/>
                  </a:lnTo>
                  <a:lnTo>
                    <a:pt x="347443" y="395882"/>
                  </a:lnTo>
                  <a:lnTo>
                    <a:pt x="346272" y="444951"/>
                  </a:lnTo>
                  <a:lnTo>
                    <a:pt x="339108" y="504046"/>
                  </a:lnTo>
                  <a:lnTo>
                    <a:pt x="342935" y="560779"/>
                  </a:lnTo>
                  <a:lnTo>
                    <a:pt x="346106" y="614172"/>
                  </a:lnTo>
                  <a:lnTo>
                    <a:pt x="355598" y="675285"/>
                  </a:lnTo>
                  <a:lnTo>
                    <a:pt x="357969" y="694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202683" y="3137492"/>
              <a:ext cx="142384" cy="253320"/>
            </a:xfrm>
            <a:custGeom>
              <a:avLst/>
              <a:gdLst/>
              <a:ahLst/>
              <a:cxnLst/>
              <a:rect l="0" t="0" r="0" b="0"/>
              <a:pathLst>
                <a:path w="142384" h="253320">
                  <a:moveTo>
                    <a:pt x="18622" y="73699"/>
                  </a:moveTo>
                  <a:lnTo>
                    <a:pt x="1834" y="135980"/>
                  </a:lnTo>
                  <a:lnTo>
                    <a:pt x="0" y="175081"/>
                  </a:lnTo>
                  <a:lnTo>
                    <a:pt x="12386" y="231113"/>
                  </a:lnTo>
                  <a:lnTo>
                    <a:pt x="19144" y="239473"/>
                  </a:lnTo>
                  <a:lnTo>
                    <a:pt x="39131" y="251882"/>
                  </a:lnTo>
                  <a:lnTo>
                    <a:pt x="48673" y="253319"/>
                  </a:lnTo>
                  <a:lnTo>
                    <a:pt x="65513" y="248677"/>
                  </a:lnTo>
                  <a:lnTo>
                    <a:pt x="93737" y="232909"/>
                  </a:lnTo>
                  <a:lnTo>
                    <a:pt x="107769" y="213870"/>
                  </a:lnTo>
                  <a:lnTo>
                    <a:pt x="131898" y="163518"/>
                  </a:lnTo>
                  <a:lnTo>
                    <a:pt x="142383" y="108512"/>
                  </a:lnTo>
                  <a:lnTo>
                    <a:pt x="141335" y="52587"/>
                  </a:lnTo>
                  <a:lnTo>
                    <a:pt x="1344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421385" y="2811108"/>
              <a:ext cx="31548" cy="568540"/>
            </a:xfrm>
            <a:custGeom>
              <a:avLst/>
              <a:gdLst/>
              <a:ahLst/>
              <a:cxnLst/>
              <a:rect l="0" t="0" r="0" b="0"/>
              <a:pathLst>
                <a:path w="31548" h="568540">
                  <a:moveTo>
                    <a:pt x="10490" y="0"/>
                  </a:moveTo>
                  <a:lnTo>
                    <a:pt x="2157" y="48931"/>
                  </a:lnTo>
                  <a:lnTo>
                    <a:pt x="395" y="108062"/>
                  </a:lnTo>
                  <a:lnTo>
                    <a:pt x="90" y="167459"/>
                  </a:lnTo>
                  <a:lnTo>
                    <a:pt x="0" y="220154"/>
                  </a:lnTo>
                  <a:lnTo>
                    <a:pt x="5562" y="270992"/>
                  </a:lnTo>
                  <a:lnTo>
                    <a:pt x="9517" y="332166"/>
                  </a:lnTo>
                  <a:lnTo>
                    <a:pt x="10298" y="389310"/>
                  </a:lnTo>
                  <a:lnTo>
                    <a:pt x="16041" y="440069"/>
                  </a:lnTo>
                  <a:lnTo>
                    <a:pt x="19544" y="489920"/>
                  </a:lnTo>
                  <a:lnTo>
                    <a:pt x="21897" y="548157"/>
                  </a:lnTo>
                  <a:lnTo>
                    <a:pt x="3154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634117" y="2853222"/>
              <a:ext cx="18858" cy="463255"/>
            </a:xfrm>
            <a:custGeom>
              <a:avLst/>
              <a:gdLst/>
              <a:ahLst/>
              <a:cxnLst/>
              <a:rect l="0" t="0" r="0" b="0"/>
              <a:pathLst>
                <a:path w="18858" h="463255">
                  <a:moveTo>
                    <a:pt x="18857" y="0"/>
                  </a:moveTo>
                  <a:lnTo>
                    <a:pt x="11621" y="27557"/>
                  </a:lnTo>
                  <a:lnTo>
                    <a:pt x="8979" y="90018"/>
                  </a:lnTo>
                  <a:lnTo>
                    <a:pt x="8521" y="142876"/>
                  </a:lnTo>
                  <a:lnTo>
                    <a:pt x="8366" y="202658"/>
                  </a:lnTo>
                  <a:lnTo>
                    <a:pt x="0" y="265290"/>
                  </a:lnTo>
                  <a:lnTo>
                    <a:pt x="1571" y="302823"/>
                  </a:lnTo>
                  <a:lnTo>
                    <a:pt x="6993" y="352536"/>
                  </a:lnTo>
                  <a:lnTo>
                    <a:pt x="9234" y="413481"/>
                  </a:lnTo>
                  <a:lnTo>
                    <a:pt x="1885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547689" y="3000621"/>
              <a:ext cx="210571" cy="84229"/>
            </a:xfrm>
            <a:custGeom>
              <a:avLst/>
              <a:gdLst/>
              <a:ahLst/>
              <a:cxnLst/>
              <a:rect l="0" t="0" r="0" b="0"/>
              <a:pathLst>
                <a:path w="210571" h="84229">
                  <a:moveTo>
                    <a:pt x="210570" y="0"/>
                  </a:moveTo>
                  <a:lnTo>
                    <a:pt x="161639" y="19786"/>
                  </a:lnTo>
                  <a:lnTo>
                    <a:pt x="102509" y="34844"/>
                  </a:lnTo>
                  <a:lnTo>
                    <a:pt x="46938" y="56319"/>
                  </a:lnTo>
                  <a:lnTo>
                    <a:pt x="15467" y="692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842487" y="319013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7265"/>
                  </a:lnTo>
                  <a:lnTo>
                    <a:pt x="0" y="972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21430" y="302167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947772" y="3058400"/>
              <a:ext cx="148272" cy="487952"/>
            </a:xfrm>
            <a:custGeom>
              <a:avLst/>
              <a:gdLst/>
              <a:ahLst/>
              <a:cxnLst/>
              <a:rect l="0" t="0" r="0" b="0"/>
              <a:pathLst>
                <a:path w="148272" h="487952">
                  <a:moveTo>
                    <a:pt x="0" y="173848"/>
                  </a:moveTo>
                  <a:lnTo>
                    <a:pt x="14654" y="235941"/>
                  </a:lnTo>
                  <a:lnTo>
                    <a:pt x="19159" y="290642"/>
                  </a:lnTo>
                  <a:lnTo>
                    <a:pt x="29087" y="352377"/>
                  </a:lnTo>
                  <a:lnTo>
                    <a:pt x="38904" y="407290"/>
                  </a:lnTo>
                  <a:lnTo>
                    <a:pt x="49221" y="458786"/>
                  </a:lnTo>
                  <a:lnTo>
                    <a:pt x="57348" y="487951"/>
                  </a:lnTo>
                  <a:lnTo>
                    <a:pt x="47904" y="435256"/>
                  </a:lnTo>
                  <a:lnTo>
                    <a:pt x="34852" y="382632"/>
                  </a:lnTo>
                  <a:lnTo>
                    <a:pt x="25664" y="326957"/>
                  </a:lnTo>
                  <a:lnTo>
                    <a:pt x="21252" y="263797"/>
                  </a:lnTo>
                  <a:lnTo>
                    <a:pt x="12993" y="202405"/>
                  </a:lnTo>
                  <a:lnTo>
                    <a:pt x="11259" y="151894"/>
                  </a:lnTo>
                  <a:lnTo>
                    <a:pt x="10744" y="99883"/>
                  </a:lnTo>
                  <a:lnTo>
                    <a:pt x="16160" y="41085"/>
                  </a:lnTo>
                  <a:lnTo>
                    <a:pt x="25119" y="20866"/>
                  </a:lnTo>
                  <a:lnTo>
                    <a:pt x="30784" y="12199"/>
                  </a:lnTo>
                  <a:lnTo>
                    <a:pt x="39240" y="6420"/>
                  </a:lnTo>
                  <a:lnTo>
                    <a:pt x="61114" y="0"/>
                  </a:lnTo>
                  <a:lnTo>
                    <a:pt x="83313" y="3386"/>
                  </a:lnTo>
                  <a:lnTo>
                    <a:pt x="103708" y="13859"/>
                  </a:lnTo>
                  <a:lnTo>
                    <a:pt x="128344" y="40656"/>
                  </a:lnTo>
                  <a:lnTo>
                    <a:pt x="143219" y="64739"/>
                  </a:lnTo>
                  <a:lnTo>
                    <a:pt x="148271" y="94160"/>
                  </a:lnTo>
                  <a:lnTo>
                    <a:pt x="145447" y="125563"/>
                  </a:lnTo>
                  <a:lnTo>
                    <a:pt x="136393" y="155118"/>
                  </a:lnTo>
                  <a:lnTo>
                    <a:pt x="121450" y="174492"/>
                  </a:lnTo>
                  <a:lnTo>
                    <a:pt x="77314" y="209780"/>
                  </a:lnTo>
                  <a:lnTo>
                    <a:pt x="63171" y="215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215919" y="2811108"/>
              <a:ext cx="16123" cy="473784"/>
            </a:xfrm>
            <a:custGeom>
              <a:avLst/>
              <a:gdLst/>
              <a:ahLst/>
              <a:cxnLst/>
              <a:rect l="0" t="0" r="0" b="0"/>
              <a:pathLst>
                <a:path w="16123" h="473784">
                  <a:moveTo>
                    <a:pt x="16122" y="0"/>
                  </a:moveTo>
                  <a:lnTo>
                    <a:pt x="4944" y="27946"/>
                  </a:lnTo>
                  <a:lnTo>
                    <a:pt x="3581" y="78861"/>
                  </a:lnTo>
                  <a:lnTo>
                    <a:pt x="5196" y="142136"/>
                  </a:lnTo>
                  <a:lnTo>
                    <a:pt x="5515" y="199696"/>
                  </a:lnTo>
                  <a:lnTo>
                    <a:pt x="5578" y="256125"/>
                  </a:lnTo>
                  <a:lnTo>
                    <a:pt x="0" y="309466"/>
                  </a:lnTo>
                  <a:lnTo>
                    <a:pt x="3275" y="367496"/>
                  </a:lnTo>
                  <a:lnTo>
                    <a:pt x="5136" y="429738"/>
                  </a:lnTo>
                  <a:lnTo>
                    <a:pt x="5594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284683" y="3158549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6396" y="62461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295212" y="3063792"/>
              <a:ext cx="168457" cy="484312"/>
            </a:xfrm>
            <a:custGeom>
              <a:avLst/>
              <a:gdLst/>
              <a:ahLst/>
              <a:cxnLst/>
              <a:rect l="0" t="0" r="0" b="0"/>
              <a:pathLst>
                <a:path w="168457" h="484312">
                  <a:moveTo>
                    <a:pt x="168456" y="0"/>
                  </a:moveTo>
                  <a:lnTo>
                    <a:pt x="150498" y="61111"/>
                  </a:lnTo>
                  <a:lnTo>
                    <a:pt x="127718" y="115542"/>
                  </a:lnTo>
                  <a:lnTo>
                    <a:pt x="105928" y="171540"/>
                  </a:lnTo>
                  <a:lnTo>
                    <a:pt x="80587" y="231817"/>
                  </a:lnTo>
                  <a:lnTo>
                    <a:pt x="60106" y="293206"/>
                  </a:lnTo>
                  <a:lnTo>
                    <a:pt x="33839" y="355564"/>
                  </a:lnTo>
                  <a:lnTo>
                    <a:pt x="14335" y="410295"/>
                  </a:lnTo>
                  <a:lnTo>
                    <a:pt x="3178" y="452663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516310" y="3084849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8334" y="37479"/>
                  </a:lnTo>
                  <a:lnTo>
                    <a:pt x="15684" y="88902"/>
                  </a:lnTo>
                  <a:lnTo>
                    <a:pt x="28683" y="140389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537367" y="2937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642653" y="3021823"/>
              <a:ext cx="168456" cy="202508"/>
            </a:xfrm>
            <a:custGeom>
              <a:avLst/>
              <a:gdLst/>
              <a:ahLst/>
              <a:cxnLst/>
              <a:rect l="0" t="0" r="0" b="0"/>
              <a:pathLst>
                <a:path w="168456" h="202508">
                  <a:moveTo>
                    <a:pt x="0" y="105140"/>
                  </a:moveTo>
                  <a:lnTo>
                    <a:pt x="9064" y="163757"/>
                  </a:lnTo>
                  <a:lnTo>
                    <a:pt x="16305" y="202507"/>
                  </a:lnTo>
                  <a:lnTo>
                    <a:pt x="15549" y="201637"/>
                  </a:lnTo>
                  <a:lnTo>
                    <a:pt x="13875" y="197547"/>
                  </a:lnTo>
                  <a:lnTo>
                    <a:pt x="10969" y="136301"/>
                  </a:lnTo>
                  <a:lnTo>
                    <a:pt x="16204" y="74901"/>
                  </a:lnTo>
                  <a:lnTo>
                    <a:pt x="29673" y="24428"/>
                  </a:lnTo>
                  <a:lnTo>
                    <a:pt x="40874" y="6487"/>
                  </a:lnTo>
                  <a:lnTo>
                    <a:pt x="49476" y="1937"/>
                  </a:lnTo>
                  <a:lnTo>
                    <a:pt x="71512" y="0"/>
                  </a:lnTo>
                  <a:lnTo>
                    <a:pt x="90664" y="6159"/>
                  </a:lnTo>
                  <a:lnTo>
                    <a:pt x="99047" y="11077"/>
                  </a:lnTo>
                  <a:lnTo>
                    <a:pt x="122024" y="40355"/>
                  </a:lnTo>
                  <a:lnTo>
                    <a:pt x="146368" y="94399"/>
                  </a:lnTo>
                  <a:lnTo>
                    <a:pt x="154502" y="129254"/>
                  </a:lnTo>
                  <a:lnTo>
                    <a:pt x="165960" y="189882"/>
                  </a:lnTo>
                  <a:lnTo>
                    <a:pt x="168455" y="199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737409" y="3037495"/>
              <a:ext cx="302206" cy="584309"/>
            </a:xfrm>
            <a:custGeom>
              <a:avLst/>
              <a:gdLst/>
              <a:ahLst/>
              <a:cxnLst/>
              <a:rect l="0" t="0" r="0" b="0"/>
              <a:pathLst>
                <a:path w="302206" h="584309">
                  <a:moveTo>
                    <a:pt x="263212" y="110525"/>
                  </a:moveTo>
                  <a:lnTo>
                    <a:pt x="271545" y="73047"/>
                  </a:lnTo>
                  <a:lnTo>
                    <a:pt x="272277" y="60974"/>
                  </a:lnTo>
                  <a:lnTo>
                    <a:pt x="266851" y="41319"/>
                  </a:lnTo>
                  <a:lnTo>
                    <a:pt x="244304" y="9637"/>
                  </a:lnTo>
                  <a:lnTo>
                    <a:pt x="221663" y="1345"/>
                  </a:lnTo>
                  <a:lnTo>
                    <a:pt x="194443" y="0"/>
                  </a:lnTo>
                  <a:lnTo>
                    <a:pt x="170647" y="7201"/>
                  </a:lnTo>
                  <a:lnTo>
                    <a:pt x="151492" y="21319"/>
                  </a:lnTo>
                  <a:lnTo>
                    <a:pt x="136350" y="39293"/>
                  </a:lnTo>
                  <a:lnTo>
                    <a:pt x="125721" y="58979"/>
                  </a:lnTo>
                  <a:lnTo>
                    <a:pt x="118749" y="95382"/>
                  </a:lnTo>
                  <a:lnTo>
                    <a:pt x="124799" y="149605"/>
                  </a:lnTo>
                  <a:lnTo>
                    <a:pt x="130725" y="177417"/>
                  </a:lnTo>
                  <a:lnTo>
                    <a:pt x="143498" y="199137"/>
                  </a:lnTo>
                  <a:lnTo>
                    <a:pt x="160873" y="215419"/>
                  </a:lnTo>
                  <a:lnTo>
                    <a:pt x="180293" y="226555"/>
                  </a:lnTo>
                  <a:lnTo>
                    <a:pt x="200623" y="229164"/>
                  </a:lnTo>
                  <a:lnTo>
                    <a:pt x="210958" y="228223"/>
                  </a:lnTo>
                  <a:lnTo>
                    <a:pt x="219017" y="224085"/>
                  </a:lnTo>
                  <a:lnTo>
                    <a:pt x="231092" y="210130"/>
                  </a:lnTo>
                  <a:lnTo>
                    <a:pt x="255838" y="152141"/>
                  </a:lnTo>
                  <a:lnTo>
                    <a:pt x="259466" y="149967"/>
                  </a:lnTo>
                  <a:lnTo>
                    <a:pt x="263054" y="153198"/>
                  </a:lnTo>
                  <a:lnTo>
                    <a:pt x="270161" y="171605"/>
                  </a:lnTo>
                  <a:lnTo>
                    <a:pt x="284255" y="234375"/>
                  </a:lnTo>
                  <a:lnTo>
                    <a:pt x="294794" y="281362"/>
                  </a:lnTo>
                  <a:lnTo>
                    <a:pt x="302205" y="332329"/>
                  </a:lnTo>
                  <a:lnTo>
                    <a:pt x="301282" y="384475"/>
                  </a:lnTo>
                  <a:lnTo>
                    <a:pt x="294170" y="415945"/>
                  </a:lnTo>
                  <a:lnTo>
                    <a:pt x="279311" y="437730"/>
                  </a:lnTo>
                  <a:lnTo>
                    <a:pt x="251214" y="463148"/>
                  </a:lnTo>
                  <a:lnTo>
                    <a:pt x="194638" y="492698"/>
                  </a:lnTo>
                  <a:lnTo>
                    <a:pt x="140309" y="517946"/>
                  </a:lnTo>
                  <a:lnTo>
                    <a:pt x="82341" y="539434"/>
                  </a:lnTo>
                  <a:lnTo>
                    <a:pt x="28656" y="564092"/>
                  </a:lnTo>
                  <a:lnTo>
                    <a:pt x="0" y="5843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372230" y="3008179"/>
              <a:ext cx="249574" cy="225758"/>
            </a:xfrm>
            <a:custGeom>
              <a:avLst/>
              <a:gdLst/>
              <a:ahLst/>
              <a:cxnLst/>
              <a:rect l="0" t="0" r="0" b="0"/>
              <a:pathLst>
                <a:path w="249574" h="225758">
                  <a:moveTo>
                    <a:pt x="175873" y="97727"/>
                  </a:moveTo>
                  <a:lnTo>
                    <a:pt x="167540" y="60249"/>
                  </a:lnTo>
                  <a:lnTo>
                    <a:pt x="166808" y="48176"/>
                  </a:lnTo>
                  <a:lnTo>
                    <a:pt x="156637" y="28521"/>
                  </a:lnTo>
                  <a:lnTo>
                    <a:pt x="140417" y="13157"/>
                  </a:lnTo>
                  <a:lnTo>
                    <a:pt x="121511" y="2429"/>
                  </a:lnTo>
                  <a:lnTo>
                    <a:pt x="98290" y="0"/>
                  </a:lnTo>
                  <a:lnTo>
                    <a:pt x="85546" y="991"/>
                  </a:lnTo>
                  <a:lnTo>
                    <a:pt x="62028" y="11449"/>
                  </a:lnTo>
                  <a:lnTo>
                    <a:pt x="32177" y="37069"/>
                  </a:lnTo>
                  <a:lnTo>
                    <a:pt x="11634" y="66886"/>
                  </a:lnTo>
                  <a:lnTo>
                    <a:pt x="3442" y="88699"/>
                  </a:lnTo>
                  <a:lnTo>
                    <a:pt x="0" y="126118"/>
                  </a:lnTo>
                  <a:lnTo>
                    <a:pt x="11799" y="181535"/>
                  </a:lnTo>
                  <a:lnTo>
                    <a:pt x="27303" y="207827"/>
                  </a:lnTo>
                  <a:lnTo>
                    <a:pt x="43162" y="219970"/>
                  </a:lnTo>
                  <a:lnTo>
                    <a:pt x="52304" y="224846"/>
                  </a:lnTo>
                  <a:lnTo>
                    <a:pt x="61908" y="225757"/>
                  </a:lnTo>
                  <a:lnTo>
                    <a:pt x="81939" y="220530"/>
                  </a:lnTo>
                  <a:lnTo>
                    <a:pt x="107357" y="204433"/>
                  </a:lnTo>
                  <a:lnTo>
                    <a:pt x="119295" y="188436"/>
                  </a:lnTo>
                  <a:lnTo>
                    <a:pt x="143942" y="128958"/>
                  </a:lnTo>
                  <a:lnTo>
                    <a:pt x="147567" y="118547"/>
                  </a:lnTo>
                  <a:lnTo>
                    <a:pt x="151153" y="116287"/>
                  </a:lnTo>
                  <a:lnTo>
                    <a:pt x="154714" y="119459"/>
                  </a:lnTo>
                  <a:lnTo>
                    <a:pt x="174690" y="161204"/>
                  </a:lnTo>
                  <a:lnTo>
                    <a:pt x="190555" y="177022"/>
                  </a:lnTo>
                  <a:lnTo>
                    <a:pt x="200869" y="181006"/>
                  </a:lnTo>
                  <a:lnTo>
                    <a:pt x="249573" y="181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906072" y="2931312"/>
              <a:ext cx="157928" cy="245305"/>
            </a:xfrm>
            <a:custGeom>
              <a:avLst/>
              <a:gdLst/>
              <a:ahLst/>
              <a:cxnLst/>
              <a:rect l="0" t="0" r="0" b="0"/>
              <a:pathLst>
                <a:path w="157928" h="245305">
                  <a:moveTo>
                    <a:pt x="157927" y="16667"/>
                  </a:moveTo>
                  <a:lnTo>
                    <a:pt x="146749" y="5488"/>
                  </a:lnTo>
                  <a:lnTo>
                    <a:pt x="125663" y="0"/>
                  </a:lnTo>
                  <a:lnTo>
                    <a:pt x="87146" y="30"/>
                  </a:lnTo>
                  <a:lnTo>
                    <a:pt x="64468" y="5763"/>
                  </a:lnTo>
                  <a:lnTo>
                    <a:pt x="24433" y="28508"/>
                  </a:lnTo>
                  <a:lnTo>
                    <a:pt x="16288" y="35089"/>
                  </a:lnTo>
                  <a:lnTo>
                    <a:pt x="12029" y="42987"/>
                  </a:lnTo>
                  <a:lnTo>
                    <a:pt x="10415" y="61120"/>
                  </a:lnTo>
                  <a:lnTo>
                    <a:pt x="13963" y="68529"/>
                  </a:lnTo>
                  <a:lnTo>
                    <a:pt x="27262" y="79881"/>
                  </a:lnTo>
                  <a:lnTo>
                    <a:pt x="82850" y="103558"/>
                  </a:lnTo>
                  <a:lnTo>
                    <a:pt x="120481" y="129497"/>
                  </a:lnTo>
                  <a:lnTo>
                    <a:pt x="137603" y="155773"/>
                  </a:lnTo>
                  <a:lnTo>
                    <a:pt x="139925" y="178708"/>
                  </a:lnTo>
                  <a:lnTo>
                    <a:pt x="135889" y="202159"/>
                  </a:lnTo>
                  <a:lnTo>
                    <a:pt x="126296" y="220381"/>
                  </a:lnTo>
                  <a:lnTo>
                    <a:pt x="111113" y="233158"/>
                  </a:lnTo>
                  <a:lnTo>
                    <a:pt x="102151" y="238204"/>
                  </a:lnTo>
                  <a:lnTo>
                    <a:pt x="61592" y="245304"/>
                  </a:lnTo>
                  <a:lnTo>
                    <a:pt x="0" y="237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067604" y="2990093"/>
              <a:ext cx="141103" cy="214146"/>
            </a:xfrm>
            <a:custGeom>
              <a:avLst/>
              <a:gdLst/>
              <a:ahLst/>
              <a:cxnLst/>
              <a:rect l="0" t="0" r="0" b="0"/>
              <a:pathLst>
                <a:path w="141103" h="214146">
                  <a:moveTo>
                    <a:pt x="17453" y="21057"/>
                  </a:moveTo>
                  <a:lnTo>
                    <a:pt x="664" y="84507"/>
                  </a:lnTo>
                  <a:lnTo>
                    <a:pt x="0" y="130844"/>
                  </a:lnTo>
                  <a:lnTo>
                    <a:pt x="19551" y="185896"/>
                  </a:lnTo>
                  <a:lnTo>
                    <a:pt x="25870" y="197630"/>
                  </a:lnTo>
                  <a:lnTo>
                    <a:pt x="34763" y="205453"/>
                  </a:lnTo>
                  <a:lnTo>
                    <a:pt x="57122" y="214145"/>
                  </a:lnTo>
                  <a:lnTo>
                    <a:pt x="67295" y="214123"/>
                  </a:lnTo>
                  <a:lnTo>
                    <a:pt x="84839" y="207860"/>
                  </a:lnTo>
                  <a:lnTo>
                    <a:pt x="107869" y="191180"/>
                  </a:lnTo>
                  <a:lnTo>
                    <a:pt x="119249" y="171926"/>
                  </a:lnTo>
                  <a:lnTo>
                    <a:pt x="136087" y="121438"/>
                  </a:lnTo>
                  <a:lnTo>
                    <a:pt x="141102" y="60339"/>
                  </a:lnTo>
                  <a:lnTo>
                    <a:pt x="1332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264041" y="2996574"/>
              <a:ext cx="252685" cy="225269"/>
            </a:xfrm>
            <a:custGeom>
              <a:avLst/>
              <a:gdLst/>
              <a:ahLst/>
              <a:cxnLst/>
              <a:rect l="0" t="0" r="0" b="0"/>
              <a:pathLst>
                <a:path w="252685" h="225269">
                  <a:moveTo>
                    <a:pt x="0" y="77747"/>
                  </a:moveTo>
                  <a:lnTo>
                    <a:pt x="5589" y="136364"/>
                  </a:lnTo>
                  <a:lnTo>
                    <a:pt x="10722" y="196603"/>
                  </a:lnTo>
                  <a:lnTo>
                    <a:pt x="16305" y="225268"/>
                  </a:lnTo>
                  <a:lnTo>
                    <a:pt x="2636" y="165142"/>
                  </a:lnTo>
                  <a:lnTo>
                    <a:pt x="520" y="106449"/>
                  </a:lnTo>
                  <a:lnTo>
                    <a:pt x="2442" y="50964"/>
                  </a:lnTo>
                  <a:lnTo>
                    <a:pt x="11224" y="27239"/>
                  </a:lnTo>
                  <a:lnTo>
                    <a:pt x="18011" y="20679"/>
                  </a:lnTo>
                  <a:lnTo>
                    <a:pt x="26045" y="17474"/>
                  </a:lnTo>
                  <a:lnTo>
                    <a:pt x="34911" y="16508"/>
                  </a:lnTo>
                  <a:lnTo>
                    <a:pt x="43161" y="19374"/>
                  </a:lnTo>
                  <a:lnTo>
                    <a:pt x="58567" y="31916"/>
                  </a:lnTo>
                  <a:lnTo>
                    <a:pt x="74805" y="58708"/>
                  </a:lnTo>
                  <a:lnTo>
                    <a:pt x="87025" y="88874"/>
                  </a:lnTo>
                  <a:lnTo>
                    <a:pt x="90772" y="91014"/>
                  </a:lnTo>
                  <a:lnTo>
                    <a:pt x="94440" y="87761"/>
                  </a:lnTo>
                  <a:lnTo>
                    <a:pt x="115785" y="26330"/>
                  </a:lnTo>
                  <a:lnTo>
                    <a:pt x="119304" y="15393"/>
                  </a:lnTo>
                  <a:lnTo>
                    <a:pt x="126329" y="8102"/>
                  </a:lnTo>
                  <a:lnTo>
                    <a:pt x="146613" y="0"/>
                  </a:lnTo>
                  <a:lnTo>
                    <a:pt x="157404" y="1349"/>
                  </a:lnTo>
                  <a:lnTo>
                    <a:pt x="178752" y="12207"/>
                  </a:lnTo>
                  <a:lnTo>
                    <a:pt x="204912" y="38051"/>
                  </a:lnTo>
                  <a:lnTo>
                    <a:pt x="226307" y="93866"/>
                  </a:lnTo>
                  <a:lnTo>
                    <a:pt x="241797" y="148045"/>
                  </a:lnTo>
                  <a:lnTo>
                    <a:pt x="249458" y="182024"/>
                  </a:lnTo>
                  <a:lnTo>
                    <a:pt x="252684" y="214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877596" y="3003549"/>
              <a:ext cx="189633" cy="164762"/>
            </a:xfrm>
            <a:custGeom>
              <a:avLst/>
              <a:gdLst/>
              <a:ahLst/>
              <a:cxnLst/>
              <a:rect l="0" t="0" r="0" b="0"/>
              <a:pathLst>
                <a:path w="189633" h="164762">
                  <a:moveTo>
                    <a:pt x="133969" y="18129"/>
                  </a:moveTo>
                  <a:lnTo>
                    <a:pt x="117201" y="6951"/>
                  </a:lnTo>
                  <a:lnTo>
                    <a:pt x="84417" y="0"/>
                  </a:lnTo>
                  <a:lnTo>
                    <a:pt x="61643" y="4612"/>
                  </a:lnTo>
                  <a:lnTo>
                    <a:pt x="40992" y="15631"/>
                  </a:lnTo>
                  <a:lnTo>
                    <a:pt x="24016" y="32227"/>
                  </a:lnTo>
                  <a:lnTo>
                    <a:pt x="6893" y="66890"/>
                  </a:lnTo>
                  <a:lnTo>
                    <a:pt x="0" y="106796"/>
                  </a:lnTo>
                  <a:lnTo>
                    <a:pt x="4627" y="128117"/>
                  </a:lnTo>
                  <a:lnTo>
                    <a:pt x="15652" y="145392"/>
                  </a:lnTo>
                  <a:lnTo>
                    <a:pt x="32250" y="160868"/>
                  </a:lnTo>
                  <a:lnTo>
                    <a:pt x="42760" y="164761"/>
                  </a:lnTo>
                  <a:lnTo>
                    <a:pt x="79907" y="164651"/>
                  </a:lnTo>
                  <a:lnTo>
                    <a:pt x="119380" y="156040"/>
                  </a:lnTo>
                  <a:lnTo>
                    <a:pt x="142692" y="145324"/>
                  </a:lnTo>
                  <a:lnTo>
                    <a:pt x="169959" y="120547"/>
                  </a:lnTo>
                  <a:lnTo>
                    <a:pt x="187266" y="90979"/>
                  </a:lnTo>
                  <a:lnTo>
                    <a:pt x="189632" y="70394"/>
                  </a:lnTo>
                  <a:lnTo>
                    <a:pt x="185614" y="50717"/>
                  </a:lnTo>
                  <a:lnTo>
                    <a:pt x="176029" y="34172"/>
                  </a:lnTo>
                  <a:lnTo>
                    <a:pt x="160851" y="22140"/>
                  </a:lnTo>
                  <a:lnTo>
                    <a:pt x="133969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131057" y="3000621"/>
              <a:ext cx="133192" cy="194256"/>
            </a:xfrm>
            <a:custGeom>
              <a:avLst/>
              <a:gdLst/>
              <a:ahLst/>
              <a:cxnLst/>
              <a:rect l="0" t="0" r="0" b="0"/>
              <a:pathLst>
                <a:path w="133192" h="194256">
                  <a:moveTo>
                    <a:pt x="48964" y="147399"/>
                  </a:moveTo>
                  <a:lnTo>
                    <a:pt x="63618" y="191362"/>
                  </a:lnTo>
                  <a:lnTo>
                    <a:pt x="63412" y="194255"/>
                  </a:lnTo>
                  <a:lnTo>
                    <a:pt x="60936" y="192675"/>
                  </a:lnTo>
                  <a:lnTo>
                    <a:pt x="34899" y="155571"/>
                  </a:lnTo>
                  <a:lnTo>
                    <a:pt x="4599" y="93380"/>
                  </a:lnTo>
                  <a:lnTo>
                    <a:pt x="0" y="68019"/>
                  </a:lnTo>
                  <a:lnTo>
                    <a:pt x="4195" y="44269"/>
                  </a:lnTo>
                  <a:lnTo>
                    <a:pt x="8590" y="33022"/>
                  </a:lnTo>
                  <a:lnTo>
                    <a:pt x="22831" y="17406"/>
                  </a:lnTo>
                  <a:lnTo>
                    <a:pt x="31542" y="11604"/>
                  </a:lnTo>
                  <a:lnTo>
                    <a:pt x="66158" y="3439"/>
                  </a:lnTo>
                  <a:lnTo>
                    <a:pt x="121129" y="453"/>
                  </a:lnTo>
                  <a:lnTo>
                    <a:pt x="1331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528738" y="2851546"/>
              <a:ext cx="167180" cy="422809"/>
            </a:xfrm>
            <a:custGeom>
              <a:avLst/>
              <a:gdLst/>
              <a:ahLst/>
              <a:cxnLst/>
              <a:rect l="0" t="0" r="0" b="0"/>
              <a:pathLst>
                <a:path w="167180" h="422809">
                  <a:moveTo>
                    <a:pt x="135593" y="296474"/>
                  </a:moveTo>
                  <a:lnTo>
                    <a:pt x="105742" y="244939"/>
                  </a:lnTo>
                  <a:lnTo>
                    <a:pt x="80345" y="228692"/>
                  </a:lnTo>
                  <a:lnTo>
                    <a:pt x="60735" y="220336"/>
                  </a:lnTo>
                  <a:lnTo>
                    <a:pt x="51763" y="219979"/>
                  </a:lnTo>
                  <a:lnTo>
                    <a:pt x="35554" y="225821"/>
                  </a:lnTo>
                  <a:lnTo>
                    <a:pt x="13275" y="242265"/>
                  </a:lnTo>
                  <a:lnTo>
                    <a:pt x="5190" y="261463"/>
                  </a:lnTo>
                  <a:lnTo>
                    <a:pt x="0" y="311915"/>
                  </a:lnTo>
                  <a:lnTo>
                    <a:pt x="7380" y="365772"/>
                  </a:lnTo>
                  <a:lnTo>
                    <a:pt x="13489" y="389274"/>
                  </a:lnTo>
                  <a:lnTo>
                    <a:pt x="26342" y="408299"/>
                  </a:lnTo>
                  <a:lnTo>
                    <a:pt x="34683" y="416647"/>
                  </a:lnTo>
                  <a:lnTo>
                    <a:pt x="43753" y="421043"/>
                  </a:lnTo>
                  <a:lnTo>
                    <a:pt x="63190" y="422808"/>
                  </a:lnTo>
                  <a:lnTo>
                    <a:pt x="80407" y="416573"/>
                  </a:lnTo>
                  <a:lnTo>
                    <a:pt x="88274" y="411635"/>
                  </a:lnTo>
                  <a:lnTo>
                    <a:pt x="110524" y="382329"/>
                  </a:lnTo>
                  <a:lnTo>
                    <a:pt x="134602" y="328274"/>
                  </a:lnTo>
                  <a:lnTo>
                    <a:pt x="151840" y="271936"/>
                  </a:lnTo>
                  <a:lnTo>
                    <a:pt x="156395" y="222133"/>
                  </a:lnTo>
                  <a:lnTo>
                    <a:pt x="161582" y="162727"/>
                  </a:lnTo>
                  <a:lnTo>
                    <a:pt x="158112" y="107887"/>
                  </a:lnTo>
                  <a:lnTo>
                    <a:pt x="157083" y="57713"/>
                  </a:lnTo>
                  <a:lnTo>
                    <a:pt x="151146" y="4426"/>
                  </a:lnTo>
                  <a:lnTo>
                    <a:pt x="148301" y="0"/>
                  </a:lnTo>
                  <a:lnTo>
                    <a:pt x="145235" y="559"/>
                  </a:lnTo>
                  <a:lnTo>
                    <a:pt x="142021" y="4441"/>
                  </a:lnTo>
                  <a:lnTo>
                    <a:pt x="131908" y="32261"/>
                  </a:lnTo>
                  <a:lnTo>
                    <a:pt x="125247" y="84753"/>
                  </a:lnTo>
                  <a:lnTo>
                    <a:pt x="119399" y="133267"/>
                  </a:lnTo>
                  <a:lnTo>
                    <a:pt x="124036" y="184686"/>
                  </a:lnTo>
                  <a:lnTo>
                    <a:pt x="132818" y="235796"/>
                  </a:lnTo>
                  <a:lnTo>
                    <a:pt x="146267" y="292461"/>
                  </a:lnTo>
                  <a:lnTo>
                    <a:pt x="167179" y="349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780144" y="3116435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4144"/>
                  </a:lnTo>
                  <a:lnTo>
                    <a:pt x="7236" y="11228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790673" y="2958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91271" y="2850471"/>
              <a:ext cx="99445" cy="455478"/>
            </a:xfrm>
            <a:custGeom>
              <a:avLst/>
              <a:gdLst/>
              <a:ahLst/>
              <a:cxnLst/>
              <a:rect l="0" t="0" r="0" b="0"/>
              <a:pathLst>
                <a:path w="99445" h="455478">
                  <a:moveTo>
                    <a:pt x="67858" y="455477"/>
                  </a:moveTo>
                  <a:lnTo>
                    <a:pt x="59525" y="417999"/>
                  </a:lnTo>
                  <a:lnTo>
                    <a:pt x="52174" y="360986"/>
                  </a:lnTo>
                  <a:lnTo>
                    <a:pt x="48393" y="310626"/>
                  </a:lnTo>
                  <a:lnTo>
                    <a:pt x="38711" y="255679"/>
                  </a:lnTo>
                  <a:lnTo>
                    <a:pt x="28937" y="207804"/>
                  </a:lnTo>
                  <a:lnTo>
                    <a:pt x="18631" y="157744"/>
                  </a:lnTo>
                  <a:lnTo>
                    <a:pt x="4668" y="98315"/>
                  </a:lnTo>
                  <a:lnTo>
                    <a:pt x="0" y="70960"/>
                  </a:lnTo>
                  <a:lnTo>
                    <a:pt x="1824" y="47105"/>
                  </a:lnTo>
                  <a:lnTo>
                    <a:pt x="9654" y="27923"/>
                  </a:lnTo>
                  <a:lnTo>
                    <a:pt x="15018" y="19533"/>
                  </a:lnTo>
                  <a:lnTo>
                    <a:pt x="33456" y="7090"/>
                  </a:lnTo>
                  <a:lnTo>
                    <a:pt x="56077" y="0"/>
                  </a:lnTo>
                  <a:lnTo>
                    <a:pt x="99444" y="2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53844" y="3084849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03437" y="23720"/>
                  </a:lnTo>
                  <a:lnTo>
                    <a:pt x="44066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066776" y="2869230"/>
              <a:ext cx="92396" cy="436719"/>
            </a:xfrm>
            <a:custGeom>
              <a:avLst/>
              <a:gdLst/>
              <a:ahLst/>
              <a:cxnLst/>
              <a:rect l="0" t="0" r="0" b="0"/>
              <a:pathLst>
                <a:path w="92396" h="436719">
                  <a:moveTo>
                    <a:pt x="71338" y="436718"/>
                  </a:moveTo>
                  <a:lnTo>
                    <a:pt x="56683" y="381577"/>
                  </a:lnTo>
                  <a:lnTo>
                    <a:pt x="46589" y="333162"/>
                  </a:lnTo>
                  <a:lnTo>
                    <a:pt x="36189" y="281772"/>
                  </a:lnTo>
                  <a:lnTo>
                    <a:pt x="25699" y="229501"/>
                  </a:lnTo>
                  <a:lnTo>
                    <a:pt x="5607" y="166672"/>
                  </a:lnTo>
                  <a:lnTo>
                    <a:pt x="0" y="117538"/>
                  </a:lnTo>
                  <a:lnTo>
                    <a:pt x="1224" y="61541"/>
                  </a:lnTo>
                  <a:lnTo>
                    <a:pt x="3538" y="49730"/>
                  </a:lnTo>
                  <a:lnTo>
                    <a:pt x="23563" y="16338"/>
                  </a:lnTo>
                  <a:lnTo>
                    <a:pt x="45035" y="4217"/>
                  </a:lnTo>
                  <a:lnTo>
                    <a:pt x="66667" y="0"/>
                  </a:lnTo>
                  <a:lnTo>
                    <a:pt x="92395" y="5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032829" y="3105906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60769" y="2868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190756" y="3040187"/>
              <a:ext cx="136872" cy="223648"/>
            </a:xfrm>
            <a:custGeom>
              <a:avLst/>
              <a:gdLst/>
              <a:ahLst/>
              <a:cxnLst/>
              <a:rect l="0" t="0" r="0" b="0"/>
              <a:pathLst>
                <a:path w="136872" h="223648">
                  <a:moveTo>
                    <a:pt x="0" y="107833"/>
                  </a:moveTo>
                  <a:lnTo>
                    <a:pt x="62093" y="93179"/>
                  </a:lnTo>
                  <a:lnTo>
                    <a:pt x="94437" y="77495"/>
                  </a:lnTo>
                  <a:lnTo>
                    <a:pt x="109432" y="61594"/>
                  </a:lnTo>
                  <a:lnTo>
                    <a:pt x="115069" y="52441"/>
                  </a:lnTo>
                  <a:lnTo>
                    <a:pt x="118212" y="32912"/>
                  </a:lnTo>
                  <a:lnTo>
                    <a:pt x="117413" y="22791"/>
                  </a:lnTo>
                  <a:lnTo>
                    <a:pt x="113370" y="14873"/>
                  </a:lnTo>
                  <a:lnTo>
                    <a:pt x="99520" y="2957"/>
                  </a:lnTo>
                  <a:lnTo>
                    <a:pt x="78546" y="0"/>
                  </a:lnTo>
                  <a:lnTo>
                    <a:pt x="55966" y="3756"/>
                  </a:lnTo>
                  <a:lnTo>
                    <a:pt x="38133" y="13224"/>
                  </a:lnTo>
                  <a:lnTo>
                    <a:pt x="25527" y="28350"/>
                  </a:lnTo>
                  <a:lnTo>
                    <a:pt x="20528" y="37297"/>
                  </a:lnTo>
                  <a:lnTo>
                    <a:pt x="13491" y="77835"/>
                  </a:lnTo>
                  <a:lnTo>
                    <a:pt x="16996" y="126891"/>
                  </a:lnTo>
                  <a:lnTo>
                    <a:pt x="31032" y="167292"/>
                  </a:lnTo>
                  <a:lnTo>
                    <a:pt x="50009" y="195901"/>
                  </a:lnTo>
                  <a:lnTo>
                    <a:pt x="66680" y="208586"/>
                  </a:lnTo>
                  <a:lnTo>
                    <a:pt x="86958" y="216953"/>
                  </a:lnTo>
                  <a:lnTo>
                    <a:pt x="136871" y="223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373705" y="2993300"/>
              <a:ext cx="101322" cy="244690"/>
            </a:xfrm>
            <a:custGeom>
              <a:avLst/>
              <a:gdLst/>
              <a:ahLst/>
              <a:cxnLst/>
              <a:rect l="0" t="0" r="0" b="0"/>
              <a:pathLst>
                <a:path w="101322" h="244690">
                  <a:moveTo>
                    <a:pt x="17093" y="144192"/>
                  </a:moveTo>
                  <a:lnTo>
                    <a:pt x="35051" y="198067"/>
                  </a:lnTo>
                  <a:lnTo>
                    <a:pt x="46460" y="227615"/>
                  </a:lnTo>
                  <a:lnTo>
                    <a:pt x="57831" y="244050"/>
                  </a:lnTo>
                  <a:lnTo>
                    <a:pt x="60629" y="244689"/>
                  </a:lnTo>
                  <a:lnTo>
                    <a:pt x="61324" y="240436"/>
                  </a:lnTo>
                  <a:lnTo>
                    <a:pt x="47939" y="185512"/>
                  </a:lnTo>
                  <a:lnTo>
                    <a:pt x="22628" y="125154"/>
                  </a:lnTo>
                  <a:lnTo>
                    <a:pt x="4954" y="84089"/>
                  </a:lnTo>
                  <a:lnTo>
                    <a:pt x="0" y="56258"/>
                  </a:lnTo>
                  <a:lnTo>
                    <a:pt x="4037" y="34530"/>
                  </a:lnTo>
                  <a:lnTo>
                    <a:pt x="8389" y="25461"/>
                  </a:lnTo>
                  <a:lnTo>
                    <a:pt x="22583" y="12264"/>
                  </a:lnTo>
                  <a:lnTo>
                    <a:pt x="41759" y="3669"/>
                  </a:lnTo>
                  <a:lnTo>
                    <a:pt x="75354" y="0"/>
                  </a:lnTo>
                  <a:lnTo>
                    <a:pt x="101321" y="7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521174" y="3042874"/>
              <a:ext cx="103628" cy="210432"/>
            </a:xfrm>
            <a:custGeom>
              <a:avLst/>
              <a:gdLst/>
              <a:ahLst/>
              <a:cxnLst/>
              <a:rect l="0" t="0" r="0" b="0"/>
              <a:pathLst>
                <a:path w="103628" h="210432">
                  <a:moveTo>
                    <a:pt x="6495" y="73561"/>
                  </a:moveTo>
                  <a:lnTo>
                    <a:pt x="17673" y="84739"/>
                  </a:lnTo>
                  <a:lnTo>
                    <a:pt x="35638" y="90228"/>
                  </a:lnTo>
                  <a:lnTo>
                    <a:pt x="58052" y="91497"/>
                  </a:lnTo>
                  <a:lnTo>
                    <a:pt x="79712" y="88162"/>
                  </a:lnTo>
                  <a:lnTo>
                    <a:pt x="88061" y="83295"/>
                  </a:lnTo>
                  <a:lnTo>
                    <a:pt x="100458" y="68528"/>
                  </a:lnTo>
                  <a:lnTo>
                    <a:pt x="103627" y="47148"/>
                  </a:lnTo>
                  <a:lnTo>
                    <a:pt x="102835" y="34895"/>
                  </a:lnTo>
                  <a:lnTo>
                    <a:pt x="92596" y="15042"/>
                  </a:lnTo>
                  <a:lnTo>
                    <a:pt x="84953" y="6472"/>
                  </a:lnTo>
                  <a:lnTo>
                    <a:pt x="76348" y="1929"/>
                  </a:lnTo>
                  <a:lnTo>
                    <a:pt x="57427" y="0"/>
                  </a:lnTo>
                  <a:lnTo>
                    <a:pt x="40439" y="6162"/>
                  </a:lnTo>
                  <a:lnTo>
                    <a:pt x="25090" y="17870"/>
                  </a:lnTo>
                  <a:lnTo>
                    <a:pt x="10470" y="34771"/>
                  </a:lnTo>
                  <a:lnTo>
                    <a:pt x="2412" y="57101"/>
                  </a:lnTo>
                  <a:lnTo>
                    <a:pt x="0" y="82623"/>
                  </a:lnTo>
                  <a:lnTo>
                    <a:pt x="6390" y="122129"/>
                  </a:lnTo>
                  <a:lnTo>
                    <a:pt x="35481" y="178309"/>
                  </a:lnTo>
                  <a:lnTo>
                    <a:pt x="61486" y="204683"/>
                  </a:lnTo>
                  <a:lnTo>
                    <a:pt x="70062" y="208939"/>
                  </a:lnTo>
                  <a:lnTo>
                    <a:pt x="101251" y="210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706653" y="3074354"/>
              <a:ext cx="140206" cy="181906"/>
            </a:xfrm>
            <a:custGeom>
              <a:avLst/>
              <a:gdLst/>
              <a:ahLst/>
              <a:cxnLst/>
              <a:rect l="0" t="0" r="0" b="0"/>
              <a:pathLst>
                <a:path w="140206" h="181906">
                  <a:moveTo>
                    <a:pt x="0" y="42081"/>
                  </a:moveTo>
                  <a:lnTo>
                    <a:pt x="0" y="91012"/>
                  </a:lnTo>
                  <a:lnTo>
                    <a:pt x="5589" y="144553"/>
                  </a:lnTo>
                  <a:lnTo>
                    <a:pt x="15618" y="181905"/>
                  </a:lnTo>
                  <a:lnTo>
                    <a:pt x="5841" y="154124"/>
                  </a:lnTo>
                  <a:lnTo>
                    <a:pt x="1153" y="99394"/>
                  </a:lnTo>
                  <a:lnTo>
                    <a:pt x="3347" y="45430"/>
                  </a:lnTo>
                  <a:lnTo>
                    <a:pt x="9676" y="23682"/>
                  </a:lnTo>
                  <a:lnTo>
                    <a:pt x="20288" y="6218"/>
                  </a:lnTo>
                  <a:lnTo>
                    <a:pt x="28733" y="1795"/>
                  </a:lnTo>
                  <a:lnTo>
                    <a:pt x="50595" y="0"/>
                  </a:lnTo>
                  <a:lnTo>
                    <a:pt x="60636" y="3498"/>
                  </a:lnTo>
                  <a:lnTo>
                    <a:pt x="78032" y="16744"/>
                  </a:lnTo>
                  <a:lnTo>
                    <a:pt x="122596" y="74215"/>
                  </a:lnTo>
                  <a:lnTo>
                    <a:pt x="138230" y="105414"/>
                  </a:lnTo>
                  <a:lnTo>
                    <a:pt x="140205" y="126381"/>
                  </a:lnTo>
                  <a:lnTo>
                    <a:pt x="136870" y="157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913393" y="3056191"/>
              <a:ext cx="109115" cy="182128"/>
            </a:xfrm>
            <a:custGeom>
              <a:avLst/>
              <a:gdLst/>
              <a:ahLst/>
              <a:cxnLst/>
              <a:rect l="0" t="0" r="0" b="0"/>
              <a:pathLst>
                <a:path w="109115" h="182128">
                  <a:moveTo>
                    <a:pt x="109114" y="18130"/>
                  </a:moveTo>
                  <a:lnTo>
                    <a:pt x="97936" y="6952"/>
                  </a:lnTo>
                  <a:lnTo>
                    <a:pt x="79970" y="1463"/>
                  </a:lnTo>
                  <a:lnTo>
                    <a:pt x="68628" y="0"/>
                  </a:lnTo>
                  <a:lnTo>
                    <a:pt x="46667" y="4613"/>
                  </a:lnTo>
                  <a:lnTo>
                    <a:pt x="35897" y="9119"/>
                  </a:lnTo>
                  <a:lnTo>
                    <a:pt x="20811" y="23484"/>
                  </a:lnTo>
                  <a:lnTo>
                    <a:pt x="5741" y="54421"/>
                  </a:lnTo>
                  <a:lnTo>
                    <a:pt x="0" y="79883"/>
                  </a:lnTo>
                  <a:lnTo>
                    <a:pt x="5846" y="131237"/>
                  </a:lnTo>
                  <a:lnTo>
                    <a:pt x="8683" y="142668"/>
                  </a:lnTo>
                  <a:lnTo>
                    <a:pt x="21194" y="161607"/>
                  </a:lnTo>
                  <a:lnTo>
                    <a:pt x="29444" y="169933"/>
                  </a:lnTo>
                  <a:lnTo>
                    <a:pt x="51089" y="179185"/>
                  </a:lnTo>
                  <a:lnTo>
                    <a:pt x="73967" y="182127"/>
                  </a:lnTo>
                  <a:lnTo>
                    <a:pt x="109114" y="17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071252" y="3050523"/>
              <a:ext cx="193412" cy="209138"/>
            </a:xfrm>
            <a:custGeom>
              <a:avLst/>
              <a:gdLst/>
              <a:ahLst/>
              <a:cxnLst/>
              <a:rect l="0" t="0" r="0" b="0"/>
              <a:pathLst>
                <a:path w="193412" h="209138">
                  <a:moveTo>
                    <a:pt x="3898" y="97497"/>
                  </a:moveTo>
                  <a:lnTo>
                    <a:pt x="63838" y="78369"/>
                  </a:lnTo>
                  <a:lnTo>
                    <a:pt x="104786" y="47694"/>
                  </a:lnTo>
                  <a:lnTo>
                    <a:pt x="108591" y="39729"/>
                  </a:lnTo>
                  <a:lnTo>
                    <a:pt x="109700" y="21519"/>
                  </a:lnTo>
                  <a:lnTo>
                    <a:pt x="106018" y="14090"/>
                  </a:lnTo>
                  <a:lnTo>
                    <a:pt x="92568" y="2716"/>
                  </a:lnTo>
                  <a:lnTo>
                    <a:pt x="71773" y="0"/>
                  </a:lnTo>
                  <a:lnTo>
                    <a:pt x="49273" y="3862"/>
                  </a:lnTo>
                  <a:lnTo>
                    <a:pt x="31474" y="13378"/>
                  </a:lnTo>
                  <a:lnTo>
                    <a:pt x="18884" y="28525"/>
                  </a:lnTo>
                  <a:lnTo>
                    <a:pt x="1269" y="66846"/>
                  </a:lnTo>
                  <a:lnTo>
                    <a:pt x="0" y="90504"/>
                  </a:lnTo>
                  <a:lnTo>
                    <a:pt x="8718" y="143819"/>
                  </a:lnTo>
                  <a:lnTo>
                    <a:pt x="23914" y="174263"/>
                  </a:lnTo>
                  <a:lnTo>
                    <a:pt x="48823" y="198102"/>
                  </a:lnTo>
                  <a:lnTo>
                    <a:pt x="74558" y="206551"/>
                  </a:lnTo>
                  <a:lnTo>
                    <a:pt x="103153" y="209137"/>
                  </a:lnTo>
                  <a:lnTo>
                    <a:pt x="166620" y="198261"/>
                  </a:lnTo>
                  <a:lnTo>
                    <a:pt x="193411" y="192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7540429" y="2684766"/>
            <a:ext cx="2240546" cy="726468"/>
            <a:chOff x="7540429" y="2684766"/>
            <a:chExt cx="2240546" cy="726468"/>
          </a:xfrm>
        </p:grpSpPr>
        <p:sp>
          <p:nvSpPr>
            <p:cNvPr id="162" name="Freeform 161"/>
            <p:cNvSpPr/>
            <p:nvPr/>
          </p:nvSpPr>
          <p:spPr>
            <a:xfrm>
              <a:off x="7540429" y="2684766"/>
              <a:ext cx="181952" cy="518687"/>
            </a:xfrm>
            <a:custGeom>
              <a:avLst/>
              <a:gdLst/>
              <a:ahLst/>
              <a:cxnLst/>
              <a:rect l="0" t="0" r="0" b="0"/>
              <a:pathLst>
                <a:path w="181952" h="518687">
                  <a:moveTo>
                    <a:pt x="40089" y="0"/>
                  </a:moveTo>
                  <a:lnTo>
                    <a:pt x="23300" y="56215"/>
                  </a:lnTo>
                  <a:lnTo>
                    <a:pt x="21466" y="102574"/>
                  </a:lnTo>
                  <a:lnTo>
                    <a:pt x="26642" y="160244"/>
                  </a:lnTo>
                  <a:lnTo>
                    <a:pt x="28695" y="222955"/>
                  </a:lnTo>
                  <a:lnTo>
                    <a:pt x="29176" y="269107"/>
                  </a:lnTo>
                  <a:lnTo>
                    <a:pt x="29389" y="313796"/>
                  </a:lnTo>
                  <a:lnTo>
                    <a:pt x="29510" y="372177"/>
                  </a:lnTo>
                  <a:lnTo>
                    <a:pt x="29545" y="422230"/>
                  </a:lnTo>
                  <a:lnTo>
                    <a:pt x="23968" y="480367"/>
                  </a:lnTo>
                  <a:lnTo>
                    <a:pt x="14905" y="514728"/>
                  </a:lnTo>
                  <a:lnTo>
                    <a:pt x="11602" y="518627"/>
                  </a:lnTo>
                  <a:lnTo>
                    <a:pt x="8229" y="517717"/>
                  </a:lnTo>
                  <a:lnTo>
                    <a:pt x="4811" y="513601"/>
                  </a:lnTo>
                  <a:lnTo>
                    <a:pt x="0" y="485451"/>
                  </a:lnTo>
                  <a:lnTo>
                    <a:pt x="6780" y="426781"/>
                  </a:lnTo>
                  <a:lnTo>
                    <a:pt x="17222" y="385507"/>
                  </a:lnTo>
                  <a:lnTo>
                    <a:pt x="41118" y="349414"/>
                  </a:lnTo>
                  <a:lnTo>
                    <a:pt x="47794" y="341737"/>
                  </a:lnTo>
                  <a:lnTo>
                    <a:pt x="67690" y="333207"/>
                  </a:lnTo>
                  <a:lnTo>
                    <a:pt x="90961" y="330586"/>
                  </a:lnTo>
                  <a:lnTo>
                    <a:pt x="113002" y="333321"/>
                  </a:lnTo>
                  <a:lnTo>
                    <a:pt x="134496" y="344675"/>
                  </a:lnTo>
                  <a:lnTo>
                    <a:pt x="163208" y="370798"/>
                  </a:lnTo>
                  <a:lnTo>
                    <a:pt x="171301" y="380560"/>
                  </a:lnTo>
                  <a:lnTo>
                    <a:pt x="180294" y="407004"/>
                  </a:lnTo>
                  <a:lnTo>
                    <a:pt x="181951" y="437085"/>
                  </a:lnTo>
                  <a:lnTo>
                    <a:pt x="169729" y="477987"/>
                  </a:lnTo>
                  <a:lnTo>
                    <a:pt x="157759" y="497488"/>
                  </a:lnTo>
                  <a:lnTo>
                    <a:pt x="141520" y="510835"/>
                  </a:lnTo>
                  <a:lnTo>
                    <a:pt x="132277" y="516032"/>
                  </a:lnTo>
                  <a:lnTo>
                    <a:pt x="112647" y="518686"/>
                  </a:lnTo>
                  <a:lnTo>
                    <a:pt x="5061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738446" y="3053264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0" y="0"/>
                  </a:moveTo>
                  <a:lnTo>
                    <a:pt x="26025" y="42691"/>
                  </a:lnTo>
                  <a:lnTo>
                    <a:pt x="73211" y="97002"/>
                  </a:lnTo>
                  <a:lnTo>
                    <a:pt x="88372" y="120768"/>
                  </a:lnTo>
                  <a:lnTo>
                    <a:pt x="9475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685803" y="3000621"/>
              <a:ext cx="221099" cy="410613"/>
            </a:xfrm>
            <a:custGeom>
              <a:avLst/>
              <a:gdLst/>
              <a:ahLst/>
              <a:cxnLst/>
              <a:rect l="0" t="0" r="0" b="0"/>
              <a:pathLst>
                <a:path w="221099" h="410613">
                  <a:moveTo>
                    <a:pt x="221098" y="0"/>
                  </a:moveTo>
                  <a:lnTo>
                    <a:pt x="191790" y="58617"/>
                  </a:lnTo>
                  <a:lnTo>
                    <a:pt x="164703" y="118857"/>
                  </a:lnTo>
                  <a:lnTo>
                    <a:pt x="135408" y="177999"/>
                  </a:lnTo>
                  <a:lnTo>
                    <a:pt x="112964" y="231497"/>
                  </a:lnTo>
                  <a:lnTo>
                    <a:pt x="81782" y="291667"/>
                  </a:lnTo>
                  <a:lnTo>
                    <a:pt x="65565" y="318047"/>
                  </a:lnTo>
                  <a:lnTo>
                    <a:pt x="37534" y="374852"/>
                  </a:lnTo>
                  <a:lnTo>
                    <a:pt x="18400" y="39897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120103" y="2985770"/>
              <a:ext cx="197411" cy="234475"/>
            </a:xfrm>
            <a:custGeom>
              <a:avLst/>
              <a:gdLst/>
              <a:ahLst/>
              <a:cxnLst/>
              <a:rect l="0" t="0" r="0" b="0"/>
              <a:pathLst>
                <a:path w="197411" h="234475">
                  <a:moveTo>
                    <a:pt x="144767" y="99079"/>
                  </a:moveTo>
                  <a:lnTo>
                    <a:pt x="125639" y="35651"/>
                  </a:lnTo>
                  <a:lnTo>
                    <a:pt x="114429" y="14737"/>
                  </a:lnTo>
                  <a:lnTo>
                    <a:pt x="105825" y="7756"/>
                  </a:lnTo>
                  <a:lnTo>
                    <a:pt x="83786" y="0"/>
                  </a:lnTo>
                  <a:lnTo>
                    <a:pt x="72527" y="1441"/>
                  </a:lnTo>
                  <a:lnTo>
                    <a:pt x="50660" y="12400"/>
                  </a:lnTo>
                  <a:lnTo>
                    <a:pt x="35482" y="28970"/>
                  </a:lnTo>
                  <a:lnTo>
                    <a:pt x="20359" y="61149"/>
                  </a:lnTo>
                  <a:lnTo>
                    <a:pt x="4770" y="113944"/>
                  </a:lnTo>
                  <a:lnTo>
                    <a:pt x="0" y="168263"/>
                  </a:lnTo>
                  <a:lnTo>
                    <a:pt x="7376" y="203026"/>
                  </a:lnTo>
                  <a:lnTo>
                    <a:pt x="17804" y="224827"/>
                  </a:lnTo>
                  <a:lnTo>
                    <a:pt x="25030" y="230874"/>
                  </a:lnTo>
                  <a:lnTo>
                    <a:pt x="33357" y="233736"/>
                  </a:lnTo>
                  <a:lnTo>
                    <a:pt x="42418" y="234474"/>
                  </a:lnTo>
                  <a:lnTo>
                    <a:pt x="58724" y="229054"/>
                  </a:lnTo>
                  <a:lnTo>
                    <a:pt x="73771" y="217677"/>
                  </a:lnTo>
                  <a:lnTo>
                    <a:pt x="94225" y="191541"/>
                  </a:lnTo>
                  <a:lnTo>
                    <a:pt x="116043" y="135302"/>
                  </a:lnTo>
                  <a:lnTo>
                    <a:pt x="127028" y="100454"/>
                  </a:lnTo>
                  <a:lnTo>
                    <a:pt x="129432" y="97656"/>
                  </a:lnTo>
                  <a:lnTo>
                    <a:pt x="131034" y="100470"/>
                  </a:lnTo>
                  <a:lnTo>
                    <a:pt x="137077" y="161101"/>
                  </a:lnTo>
                  <a:lnTo>
                    <a:pt x="139640" y="172013"/>
                  </a:lnTo>
                  <a:lnTo>
                    <a:pt x="151847" y="190376"/>
                  </a:lnTo>
                  <a:lnTo>
                    <a:pt x="160016" y="198548"/>
                  </a:lnTo>
                  <a:lnTo>
                    <a:pt x="167801" y="202827"/>
                  </a:lnTo>
                  <a:lnTo>
                    <a:pt x="175331" y="204509"/>
                  </a:lnTo>
                  <a:lnTo>
                    <a:pt x="197410" y="204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508289" y="3021089"/>
              <a:ext cx="156666" cy="229895"/>
            </a:xfrm>
            <a:custGeom>
              <a:avLst/>
              <a:gdLst/>
              <a:ahLst/>
              <a:cxnLst/>
              <a:rect l="0" t="0" r="0" b="0"/>
              <a:pathLst>
                <a:path w="156666" h="229895">
                  <a:moveTo>
                    <a:pt x="19794" y="32175"/>
                  </a:moveTo>
                  <a:lnTo>
                    <a:pt x="13728" y="73032"/>
                  </a:lnTo>
                  <a:lnTo>
                    <a:pt x="18249" y="127376"/>
                  </a:lnTo>
                  <a:lnTo>
                    <a:pt x="19488" y="183172"/>
                  </a:lnTo>
                  <a:lnTo>
                    <a:pt x="19703" y="225223"/>
                  </a:lnTo>
                  <a:lnTo>
                    <a:pt x="18564" y="229894"/>
                  </a:lnTo>
                  <a:lnTo>
                    <a:pt x="16634" y="228328"/>
                  </a:lnTo>
                  <a:lnTo>
                    <a:pt x="5132" y="186605"/>
                  </a:lnTo>
                  <a:lnTo>
                    <a:pt x="0" y="123208"/>
                  </a:lnTo>
                  <a:lnTo>
                    <a:pt x="2106" y="67531"/>
                  </a:lnTo>
                  <a:lnTo>
                    <a:pt x="13383" y="33292"/>
                  </a:lnTo>
                  <a:lnTo>
                    <a:pt x="19030" y="22391"/>
                  </a:lnTo>
                  <a:lnTo>
                    <a:pt x="34662" y="7159"/>
                  </a:lnTo>
                  <a:lnTo>
                    <a:pt x="43744" y="1460"/>
                  </a:lnTo>
                  <a:lnTo>
                    <a:pt x="53308" y="0"/>
                  </a:lnTo>
                  <a:lnTo>
                    <a:pt x="73294" y="4617"/>
                  </a:lnTo>
                  <a:lnTo>
                    <a:pt x="90755" y="17587"/>
                  </a:lnTo>
                  <a:lnTo>
                    <a:pt x="121028" y="54510"/>
                  </a:lnTo>
                  <a:lnTo>
                    <a:pt x="145140" y="114376"/>
                  </a:lnTo>
                  <a:lnTo>
                    <a:pt x="153250" y="150507"/>
                  </a:lnTo>
                  <a:lnTo>
                    <a:pt x="156665" y="200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707067" y="3063792"/>
              <a:ext cx="147400" cy="226263"/>
            </a:xfrm>
            <a:custGeom>
              <a:avLst/>
              <a:gdLst/>
              <a:ahLst/>
              <a:cxnLst/>
              <a:rect l="0" t="0" r="0" b="0"/>
              <a:pathLst>
                <a:path w="147400" h="22626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2340" y="172219"/>
                  </a:lnTo>
                  <a:lnTo>
                    <a:pt x="29309" y="221825"/>
                  </a:lnTo>
                  <a:lnTo>
                    <a:pt x="38257" y="226262"/>
                  </a:lnTo>
                  <a:lnTo>
                    <a:pt x="60677" y="224953"/>
                  </a:lnTo>
                  <a:lnTo>
                    <a:pt x="80000" y="216573"/>
                  </a:lnTo>
                  <a:lnTo>
                    <a:pt x="88428" y="211063"/>
                  </a:lnTo>
                  <a:lnTo>
                    <a:pt x="100913" y="189342"/>
                  </a:lnTo>
                  <a:lnTo>
                    <a:pt x="124048" y="133327"/>
                  </a:lnTo>
                  <a:lnTo>
                    <a:pt x="135507" y="78372"/>
                  </a:lnTo>
                  <a:lnTo>
                    <a:pt x="144704" y="35628"/>
                  </a:lnTo>
                  <a:lnTo>
                    <a:pt x="14739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896580" y="3074826"/>
              <a:ext cx="226629" cy="231123"/>
            </a:xfrm>
            <a:custGeom>
              <a:avLst/>
              <a:gdLst/>
              <a:ahLst/>
              <a:cxnLst/>
              <a:rect l="0" t="0" r="0" b="0"/>
              <a:pathLst>
                <a:path w="226629" h="231123">
                  <a:moveTo>
                    <a:pt x="0" y="73194"/>
                  </a:moveTo>
                  <a:lnTo>
                    <a:pt x="0" y="130458"/>
                  </a:lnTo>
                  <a:lnTo>
                    <a:pt x="0" y="191350"/>
                  </a:lnTo>
                  <a:lnTo>
                    <a:pt x="0" y="195249"/>
                  </a:lnTo>
                  <a:lnTo>
                    <a:pt x="7236" y="137496"/>
                  </a:lnTo>
                  <a:lnTo>
                    <a:pt x="12998" y="83253"/>
                  </a:lnTo>
                  <a:lnTo>
                    <a:pt x="25055" y="33067"/>
                  </a:lnTo>
                  <a:lnTo>
                    <a:pt x="31911" y="26556"/>
                  </a:lnTo>
                  <a:lnTo>
                    <a:pt x="41161" y="23385"/>
                  </a:lnTo>
                  <a:lnTo>
                    <a:pt x="52007" y="22440"/>
                  </a:lnTo>
                  <a:lnTo>
                    <a:pt x="60408" y="25320"/>
                  </a:lnTo>
                  <a:lnTo>
                    <a:pt x="72862" y="37879"/>
                  </a:lnTo>
                  <a:lnTo>
                    <a:pt x="94185" y="92951"/>
                  </a:lnTo>
                  <a:lnTo>
                    <a:pt x="108681" y="136109"/>
                  </a:lnTo>
                  <a:lnTo>
                    <a:pt x="111059" y="137364"/>
                  </a:lnTo>
                  <a:lnTo>
                    <a:pt x="113700" y="123161"/>
                  </a:lnTo>
                  <a:lnTo>
                    <a:pt x="118655" y="64509"/>
                  </a:lnTo>
                  <a:lnTo>
                    <a:pt x="130413" y="20916"/>
                  </a:lnTo>
                  <a:lnTo>
                    <a:pt x="136075" y="12606"/>
                  </a:lnTo>
                  <a:lnTo>
                    <a:pt x="151725" y="253"/>
                  </a:lnTo>
                  <a:lnTo>
                    <a:pt x="159641" y="0"/>
                  </a:lnTo>
                  <a:lnTo>
                    <a:pt x="167259" y="3341"/>
                  </a:lnTo>
                  <a:lnTo>
                    <a:pt x="181962" y="17582"/>
                  </a:lnTo>
                  <a:lnTo>
                    <a:pt x="202224" y="53077"/>
                  </a:lnTo>
                  <a:lnTo>
                    <a:pt x="214987" y="100119"/>
                  </a:lnTo>
                  <a:lnTo>
                    <a:pt x="220458" y="149932"/>
                  </a:lnTo>
                  <a:lnTo>
                    <a:pt x="226628" y="192508"/>
                  </a:lnTo>
                  <a:lnTo>
                    <a:pt x="221099" y="231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149264" y="2821637"/>
              <a:ext cx="175963" cy="427143"/>
            </a:xfrm>
            <a:custGeom>
              <a:avLst/>
              <a:gdLst/>
              <a:ahLst/>
              <a:cxnLst/>
              <a:rect l="0" t="0" r="0" b="0"/>
              <a:pathLst>
                <a:path w="175963" h="427143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61076"/>
                  </a:lnTo>
                  <a:lnTo>
                    <a:pt x="10723" y="222681"/>
                  </a:lnTo>
                  <a:lnTo>
                    <a:pt x="15685" y="268985"/>
                  </a:lnTo>
                  <a:lnTo>
                    <a:pt x="19465" y="329914"/>
                  </a:lnTo>
                  <a:lnTo>
                    <a:pt x="20743" y="383969"/>
                  </a:lnTo>
                  <a:lnTo>
                    <a:pt x="29372" y="322526"/>
                  </a:lnTo>
                  <a:lnTo>
                    <a:pt x="36737" y="275059"/>
                  </a:lnTo>
                  <a:lnTo>
                    <a:pt x="51699" y="248135"/>
                  </a:lnTo>
                  <a:lnTo>
                    <a:pt x="60203" y="242632"/>
                  </a:lnTo>
                  <a:lnTo>
                    <a:pt x="82129" y="236518"/>
                  </a:lnTo>
                  <a:lnTo>
                    <a:pt x="107471" y="240040"/>
                  </a:lnTo>
                  <a:lnTo>
                    <a:pt x="120781" y="244255"/>
                  </a:lnTo>
                  <a:lnTo>
                    <a:pt x="141807" y="261416"/>
                  </a:lnTo>
                  <a:lnTo>
                    <a:pt x="163679" y="294266"/>
                  </a:lnTo>
                  <a:lnTo>
                    <a:pt x="172182" y="317958"/>
                  </a:lnTo>
                  <a:lnTo>
                    <a:pt x="175962" y="347985"/>
                  </a:lnTo>
                  <a:lnTo>
                    <a:pt x="171402" y="374588"/>
                  </a:lnTo>
                  <a:lnTo>
                    <a:pt x="160407" y="396941"/>
                  </a:lnTo>
                  <a:lnTo>
                    <a:pt x="143822" y="414674"/>
                  </a:lnTo>
                  <a:lnTo>
                    <a:pt x="121633" y="424115"/>
                  </a:lnTo>
                  <a:lnTo>
                    <a:pt x="96173" y="427142"/>
                  </a:lnTo>
                  <a:lnTo>
                    <a:pt x="47939" y="422672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9349306" y="3050076"/>
              <a:ext cx="168430" cy="234816"/>
            </a:xfrm>
            <a:custGeom>
              <a:avLst/>
              <a:gdLst/>
              <a:ahLst/>
              <a:cxnLst/>
              <a:rect l="0" t="0" r="0" b="0"/>
              <a:pathLst>
                <a:path w="168430" h="234816">
                  <a:moveTo>
                    <a:pt x="0" y="76887"/>
                  </a:moveTo>
                  <a:lnTo>
                    <a:pt x="55141" y="91541"/>
                  </a:lnTo>
                  <a:lnTo>
                    <a:pt x="97966" y="96047"/>
                  </a:lnTo>
                  <a:lnTo>
                    <a:pt x="123089" y="90862"/>
                  </a:lnTo>
                  <a:lnTo>
                    <a:pt x="153844" y="74789"/>
                  </a:lnTo>
                  <a:lnTo>
                    <a:pt x="162224" y="68469"/>
                  </a:lnTo>
                  <a:lnTo>
                    <a:pt x="166641" y="60747"/>
                  </a:lnTo>
                  <a:lnTo>
                    <a:pt x="168429" y="42808"/>
                  </a:lnTo>
                  <a:lnTo>
                    <a:pt x="162204" y="26256"/>
                  </a:lnTo>
                  <a:lnTo>
                    <a:pt x="157269" y="18567"/>
                  </a:lnTo>
                  <a:lnTo>
                    <a:pt x="142427" y="6904"/>
                  </a:lnTo>
                  <a:lnTo>
                    <a:pt x="133556" y="2155"/>
                  </a:lnTo>
                  <a:lnTo>
                    <a:pt x="114340" y="0"/>
                  </a:lnTo>
                  <a:lnTo>
                    <a:pt x="104303" y="1062"/>
                  </a:lnTo>
                  <a:lnTo>
                    <a:pt x="83791" y="11602"/>
                  </a:lnTo>
                  <a:lnTo>
                    <a:pt x="55633" y="37266"/>
                  </a:lnTo>
                  <a:lnTo>
                    <a:pt x="35590" y="67098"/>
                  </a:lnTo>
                  <a:lnTo>
                    <a:pt x="27516" y="88914"/>
                  </a:lnTo>
                  <a:lnTo>
                    <a:pt x="24140" y="126334"/>
                  </a:lnTo>
                  <a:lnTo>
                    <a:pt x="31199" y="160168"/>
                  </a:lnTo>
                  <a:lnTo>
                    <a:pt x="41552" y="181751"/>
                  </a:lnTo>
                  <a:lnTo>
                    <a:pt x="66124" y="208044"/>
                  </a:lnTo>
                  <a:lnTo>
                    <a:pt x="95631" y="225063"/>
                  </a:lnTo>
                  <a:lnTo>
                    <a:pt x="157927" y="234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576317" y="3105866"/>
              <a:ext cx="204658" cy="199399"/>
            </a:xfrm>
            <a:custGeom>
              <a:avLst/>
              <a:gdLst/>
              <a:ahLst/>
              <a:cxnLst/>
              <a:rect l="0" t="0" r="0" b="0"/>
              <a:pathLst>
                <a:path w="204658" h="199399">
                  <a:moveTo>
                    <a:pt x="15144" y="52683"/>
                  </a:moveTo>
                  <a:lnTo>
                    <a:pt x="29798" y="111300"/>
                  </a:lnTo>
                  <a:lnTo>
                    <a:pt x="43342" y="165474"/>
                  </a:lnTo>
                  <a:lnTo>
                    <a:pt x="51445" y="199057"/>
                  </a:lnTo>
                  <a:lnTo>
                    <a:pt x="51043" y="199398"/>
                  </a:lnTo>
                  <a:lnTo>
                    <a:pt x="23263" y="140578"/>
                  </a:lnTo>
                  <a:lnTo>
                    <a:pt x="4760" y="81632"/>
                  </a:lnTo>
                  <a:lnTo>
                    <a:pt x="0" y="56190"/>
                  </a:lnTo>
                  <a:lnTo>
                    <a:pt x="1785" y="33185"/>
                  </a:lnTo>
                  <a:lnTo>
                    <a:pt x="7408" y="23306"/>
                  </a:lnTo>
                  <a:lnTo>
                    <a:pt x="26134" y="6091"/>
                  </a:lnTo>
                  <a:lnTo>
                    <a:pt x="53174" y="0"/>
                  </a:lnTo>
                  <a:lnTo>
                    <a:pt x="112604" y="32"/>
                  </a:lnTo>
                  <a:lnTo>
                    <a:pt x="167063" y="7274"/>
                  </a:lnTo>
                  <a:lnTo>
                    <a:pt x="204657" y="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631709" y="3674445"/>
            <a:ext cx="2722094" cy="558011"/>
            <a:chOff x="631709" y="3674445"/>
            <a:chExt cx="2722094" cy="558011"/>
          </a:xfrm>
        </p:grpSpPr>
        <p:sp>
          <p:nvSpPr>
            <p:cNvPr id="173" name="Freeform 172"/>
            <p:cNvSpPr/>
            <p:nvPr/>
          </p:nvSpPr>
          <p:spPr>
            <a:xfrm>
              <a:off x="652766" y="4053471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5919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31709" y="38639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67802" y="3948186"/>
              <a:ext cx="121958" cy="242157"/>
            </a:xfrm>
            <a:custGeom>
              <a:avLst/>
              <a:gdLst/>
              <a:ahLst/>
              <a:cxnLst/>
              <a:rect l="0" t="0" r="0" b="0"/>
              <a:pathLst>
                <a:path w="121958" h="242157">
                  <a:moveTo>
                    <a:pt x="106063" y="0"/>
                  </a:moveTo>
                  <a:lnTo>
                    <a:pt x="82016" y="9575"/>
                  </a:lnTo>
                  <a:lnTo>
                    <a:pt x="25365" y="59898"/>
                  </a:lnTo>
                  <a:lnTo>
                    <a:pt x="4293" y="80789"/>
                  </a:lnTo>
                  <a:lnTo>
                    <a:pt x="782" y="88954"/>
                  </a:lnTo>
                  <a:lnTo>
                    <a:pt x="0" y="107386"/>
                  </a:lnTo>
                  <a:lnTo>
                    <a:pt x="3769" y="114874"/>
                  </a:lnTo>
                  <a:lnTo>
                    <a:pt x="17315" y="126315"/>
                  </a:lnTo>
                  <a:lnTo>
                    <a:pt x="80594" y="150598"/>
                  </a:lnTo>
                  <a:lnTo>
                    <a:pt x="109695" y="166934"/>
                  </a:lnTo>
                  <a:lnTo>
                    <a:pt x="115503" y="175631"/>
                  </a:lnTo>
                  <a:lnTo>
                    <a:pt x="121957" y="197771"/>
                  </a:lnTo>
                  <a:lnTo>
                    <a:pt x="120168" y="207887"/>
                  </a:lnTo>
                  <a:lnTo>
                    <a:pt x="108822" y="225365"/>
                  </a:lnTo>
                  <a:lnTo>
                    <a:pt x="85842" y="234693"/>
                  </a:lnTo>
                  <a:lnTo>
                    <a:pt x="29019" y="240682"/>
                  </a:lnTo>
                  <a:lnTo>
                    <a:pt x="778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234029" y="3779730"/>
              <a:ext cx="18863" cy="326385"/>
            </a:xfrm>
            <a:custGeom>
              <a:avLst/>
              <a:gdLst/>
              <a:ahLst/>
              <a:cxnLst/>
              <a:rect l="0" t="0" r="0" b="0"/>
              <a:pathLst>
                <a:path w="18863" h="326385">
                  <a:moveTo>
                    <a:pt x="8333" y="0"/>
                  </a:moveTo>
                  <a:lnTo>
                    <a:pt x="0" y="37478"/>
                  </a:lnTo>
                  <a:lnTo>
                    <a:pt x="3828" y="100080"/>
                  </a:lnTo>
                  <a:lnTo>
                    <a:pt x="6998" y="153916"/>
                  </a:lnTo>
                  <a:lnTo>
                    <a:pt x="7938" y="206912"/>
                  </a:lnTo>
                  <a:lnTo>
                    <a:pt x="15491" y="268816"/>
                  </a:lnTo>
                  <a:lnTo>
                    <a:pt x="1886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1126549" y="3895544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46166" y="17958"/>
                  </a:lnTo>
                  <a:lnTo>
                    <a:pt x="89005" y="35149"/>
                  </a:lnTo>
                  <a:lnTo>
                    <a:pt x="32214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362638" y="3748145"/>
              <a:ext cx="311394" cy="356155"/>
            </a:xfrm>
            <a:custGeom>
              <a:avLst/>
              <a:gdLst/>
              <a:ahLst/>
              <a:cxnLst/>
              <a:rect l="0" t="0" r="0" b="0"/>
              <a:pathLst>
                <a:path w="311394" h="356155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6550" y="135645"/>
                  </a:lnTo>
                  <a:lnTo>
                    <a:pt x="17383" y="196549"/>
                  </a:lnTo>
                  <a:lnTo>
                    <a:pt x="24237" y="251649"/>
                  </a:lnTo>
                  <a:lnTo>
                    <a:pt x="32142" y="311491"/>
                  </a:lnTo>
                  <a:lnTo>
                    <a:pt x="41609" y="351736"/>
                  </a:lnTo>
                  <a:lnTo>
                    <a:pt x="41459" y="356154"/>
                  </a:lnTo>
                  <a:lnTo>
                    <a:pt x="39020" y="354419"/>
                  </a:lnTo>
                  <a:lnTo>
                    <a:pt x="35055" y="348583"/>
                  </a:lnTo>
                  <a:lnTo>
                    <a:pt x="28690" y="297190"/>
                  </a:lnTo>
                  <a:lnTo>
                    <a:pt x="30552" y="236952"/>
                  </a:lnTo>
                  <a:lnTo>
                    <a:pt x="32919" y="224648"/>
                  </a:lnTo>
                  <a:lnTo>
                    <a:pt x="39176" y="216446"/>
                  </a:lnTo>
                  <a:lnTo>
                    <a:pt x="58606" y="207332"/>
                  </a:lnTo>
                  <a:lnTo>
                    <a:pt x="67999" y="207241"/>
                  </a:lnTo>
                  <a:lnTo>
                    <a:pt x="84675" y="213380"/>
                  </a:lnTo>
                  <a:lnTo>
                    <a:pt x="107217" y="235579"/>
                  </a:lnTo>
                  <a:lnTo>
                    <a:pt x="131402" y="284790"/>
                  </a:lnTo>
                  <a:lnTo>
                    <a:pt x="146247" y="326486"/>
                  </a:lnTo>
                  <a:lnTo>
                    <a:pt x="148653" y="328791"/>
                  </a:lnTo>
                  <a:lnTo>
                    <a:pt x="150257" y="325649"/>
                  </a:lnTo>
                  <a:lnTo>
                    <a:pt x="158421" y="286984"/>
                  </a:lnTo>
                  <a:lnTo>
                    <a:pt x="173521" y="259077"/>
                  </a:lnTo>
                  <a:lnTo>
                    <a:pt x="189285" y="246556"/>
                  </a:lnTo>
                  <a:lnTo>
                    <a:pt x="251713" y="221485"/>
                  </a:lnTo>
                  <a:lnTo>
                    <a:pt x="275510" y="213081"/>
                  </a:lnTo>
                  <a:lnTo>
                    <a:pt x="293885" y="201548"/>
                  </a:lnTo>
                  <a:lnTo>
                    <a:pt x="298551" y="194026"/>
                  </a:lnTo>
                  <a:lnTo>
                    <a:pt x="300616" y="176311"/>
                  </a:lnTo>
                  <a:lnTo>
                    <a:pt x="297189" y="169013"/>
                  </a:lnTo>
                  <a:lnTo>
                    <a:pt x="284023" y="157785"/>
                  </a:lnTo>
                  <a:lnTo>
                    <a:pt x="260234" y="155134"/>
                  </a:lnTo>
                  <a:lnTo>
                    <a:pt x="233673" y="159026"/>
                  </a:lnTo>
                  <a:lnTo>
                    <a:pt x="214070" y="168554"/>
                  </a:lnTo>
                  <a:lnTo>
                    <a:pt x="200678" y="186827"/>
                  </a:lnTo>
                  <a:lnTo>
                    <a:pt x="191996" y="210546"/>
                  </a:lnTo>
                  <a:lnTo>
                    <a:pt x="188278" y="250207"/>
                  </a:lnTo>
                  <a:lnTo>
                    <a:pt x="195236" y="289255"/>
                  </a:lnTo>
                  <a:lnTo>
                    <a:pt x="205565" y="308322"/>
                  </a:lnTo>
                  <a:lnTo>
                    <a:pt x="230123" y="332210"/>
                  </a:lnTo>
                  <a:lnTo>
                    <a:pt x="252656" y="340671"/>
                  </a:lnTo>
                  <a:lnTo>
                    <a:pt x="31139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894396" y="3837312"/>
              <a:ext cx="143038" cy="199069"/>
            </a:xfrm>
            <a:custGeom>
              <a:avLst/>
              <a:gdLst/>
              <a:ahLst/>
              <a:cxnLst/>
              <a:rect l="0" t="0" r="0" b="0"/>
              <a:pathLst>
                <a:path w="143038" h="199069">
                  <a:moveTo>
                    <a:pt x="127075" y="5589"/>
                  </a:moveTo>
                  <a:lnTo>
                    <a:pt x="110307" y="0"/>
                  </a:lnTo>
                  <a:lnTo>
                    <a:pt x="77523" y="2114"/>
                  </a:lnTo>
                  <a:lnTo>
                    <a:pt x="34099" y="14478"/>
                  </a:lnTo>
                  <a:lnTo>
                    <a:pt x="17122" y="25527"/>
                  </a:lnTo>
                  <a:lnTo>
                    <a:pt x="4898" y="41357"/>
                  </a:lnTo>
                  <a:lnTo>
                    <a:pt x="0" y="50491"/>
                  </a:lnTo>
                  <a:lnTo>
                    <a:pt x="244" y="58921"/>
                  </a:lnTo>
                  <a:lnTo>
                    <a:pt x="3917" y="66880"/>
                  </a:lnTo>
                  <a:lnTo>
                    <a:pt x="9874" y="74526"/>
                  </a:lnTo>
                  <a:lnTo>
                    <a:pt x="28973" y="83021"/>
                  </a:lnTo>
                  <a:lnTo>
                    <a:pt x="84520" y="97328"/>
                  </a:lnTo>
                  <a:lnTo>
                    <a:pt x="137546" y="120037"/>
                  </a:lnTo>
                  <a:lnTo>
                    <a:pt x="142244" y="127512"/>
                  </a:lnTo>
                  <a:lnTo>
                    <a:pt x="143037" y="136004"/>
                  </a:lnTo>
                  <a:lnTo>
                    <a:pt x="137679" y="153628"/>
                  </a:lnTo>
                  <a:lnTo>
                    <a:pt x="127498" y="169260"/>
                  </a:lnTo>
                  <a:lnTo>
                    <a:pt x="108936" y="180887"/>
                  </a:lnTo>
                  <a:lnTo>
                    <a:pt x="64480" y="197883"/>
                  </a:lnTo>
                  <a:lnTo>
                    <a:pt x="43103" y="199068"/>
                  </a:lnTo>
                  <a:lnTo>
                    <a:pt x="11262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118509" y="3831817"/>
              <a:ext cx="187233" cy="212424"/>
            </a:xfrm>
            <a:custGeom>
              <a:avLst/>
              <a:gdLst/>
              <a:ahLst/>
              <a:cxnLst/>
              <a:rect l="0" t="0" r="0" b="0"/>
              <a:pathLst>
                <a:path w="187233" h="212424">
                  <a:moveTo>
                    <a:pt x="81946" y="105841"/>
                  </a:moveTo>
                  <a:lnTo>
                    <a:pt x="87536" y="89073"/>
                  </a:lnTo>
                  <a:lnTo>
                    <a:pt x="85422" y="56289"/>
                  </a:lnTo>
                  <a:lnTo>
                    <a:pt x="77387" y="22529"/>
                  </a:lnTo>
                  <a:lnTo>
                    <a:pt x="71888" y="14034"/>
                  </a:lnTo>
                  <a:lnTo>
                    <a:pt x="56419" y="1477"/>
                  </a:lnTo>
                  <a:lnTo>
                    <a:pt x="48551" y="0"/>
                  </a:lnTo>
                  <a:lnTo>
                    <a:pt x="40965" y="1355"/>
                  </a:lnTo>
                  <a:lnTo>
                    <a:pt x="33569" y="4598"/>
                  </a:lnTo>
                  <a:lnTo>
                    <a:pt x="22231" y="17560"/>
                  </a:lnTo>
                  <a:lnTo>
                    <a:pt x="5420" y="54477"/>
                  </a:lnTo>
                  <a:lnTo>
                    <a:pt x="0" y="96341"/>
                  </a:lnTo>
                  <a:lnTo>
                    <a:pt x="3984" y="145790"/>
                  </a:lnTo>
                  <a:lnTo>
                    <a:pt x="12573" y="186308"/>
                  </a:lnTo>
                  <a:lnTo>
                    <a:pt x="18150" y="195750"/>
                  </a:lnTo>
                  <a:lnTo>
                    <a:pt x="33705" y="209361"/>
                  </a:lnTo>
                  <a:lnTo>
                    <a:pt x="42767" y="212289"/>
                  </a:lnTo>
                  <a:lnTo>
                    <a:pt x="62194" y="212423"/>
                  </a:lnTo>
                  <a:lnTo>
                    <a:pt x="79407" y="202344"/>
                  </a:lnTo>
                  <a:lnTo>
                    <a:pt x="93686" y="186166"/>
                  </a:lnTo>
                  <a:lnTo>
                    <a:pt x="103932" y="167277"/>
                  </a:lnTo>
                  <a:lnTo>
                    <a:pt x="111636" y="118150"/>
                  </a:lnTo>
                  <a:lnTo>
                    <a:pt x="112689" y="91034"/>
                  </a:lnTo>
                  <a:lnTo>
                    <a:pt x="114140" y="86611"/>
                  </a:lnTo>
                  <a:lnTo>
                    <a:pt x="116277" y="88342"/>
                  </a:lnTo>
                  <a:lnTo>
                    <a:pt x="137949" y="135543"/>
                  </a:lnTo>
                  <a:lnTo>
                    <a:pt x="163329" y="165130"/>
                  </a:lnTo>
                  <a:lnTo>
                    <a:pt x="168957" y="168764"/>
                  </a:lnTo>
                  <a:lnTo>
                    <a:pt x="173878" y="170016"/>
                  </a:lnTo>
                  <a:lnTo>
                    <a:pt x="187232" y="169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2337326" y="3788400"/>
              <a:ext cx="347441" cy="212095"/>
            </a:xfrm>
            <a:custGeom>
              <a:avLst/>
              <a:gdLst/>
              <a:ahLst/>
              <a:cxnLst/>
              <a:rect l="0" t="0" r="0" b="0"/>
              <a:pathLst>
                <a:path w="347441" h="212095">
                  <a:moveTo>
                    <a:pt x="0" y="138729"/>
                  </a:moveTo>
                  <a:lnTo>
                    <a:pt x="2340" y="179587"/>
                  </a:lnTo>
                  <a:lnTo>
                    <a:pt x="13302" y="211927"/>
                  </a:lnTo>
                  <a:lnTo>
                    <a:pt x="13547" y="212094"/>
                  </a:lnTo>
                  <a:lnTo>
                    <a:pt x="11870" y="200582"/>
                  </a:lnTo>
                  <a:lnTo>
                    <a:pt x="10793" y="148651"/>
                  </a:lnTo>
                  <a:lnTo>
                    <a:pt x="12986" y="123251"/>
                  </a:lnTo>
                  <a:lnTo>
                    <a:pt x="21759" y="104164"/>
                  </a:lnTo>
                  <a:lnTo>
                    <a:pt x="28544" y="100478"/>
                  </a:lnTo>
                  <a:lnTo>
                    <a:pt x="36577" y="100360"/>
                  </a:lnTo>
                  <a:lnTo>
                    <a:pt x="53691" y="106468"/>
                  </a:lnTo>
                  <a:lnTo>
                    <a:pt x="69096" y="116982"/>
                  </a:lnTo>
                  <a:lnTo>
                    <a:pt x="80622" y="132573"/>
                  </a:lnTo>
                  <a:lnTo>
                    <a:pt x="85334" y="141644"/>
                  </a:lnTo>
                  <a:lnTo>
                    <a:pt x="89645" y="143012"/>
                  </a:lnTo>
                  <a:lnTo>
                    <a:pt x="93688" y="139245"/>
                  </a:lnTo>
                  <a:lnTo>
                    <a:pt x="115720" y="85208"/>
                  </a:lnTo>
                  <a:lnTo>
                    <a:pt x="119260" y="74972"/>
                  </a:lnTo>
                  <a:lnTo>
                    <a:pt x="126300" y="69319"/>
                  </a:lnTo>
                  <a:lnTo>
                    <a:pt x="146601" y="66156"/>
                  </a:lnTo>
                  <a:lnTo>
                    <a:pt x="156225" y="69290"/>
                  </a:lnTo>
                  <a:lnTo>
                    <a:pt x="173159" y="82131"/>
                  </a:lnTo>
                  <a:lnTo>
                    <a:pt x="190256" y="114681"/>
                  </a:lnTo>
                  <a:lnTo>
                    <a:pt x="210206" y="169921"/>
                  </a:lnTo>
                  <a:lnTo>
                    <a:pt x="213837" y="180580"/>
                  </a:lnTo>
                  <a:lnTo>
                    <a:pt x="217427" y="184178"/>
                  </a:lnTo>
                  <a:lnTo>
                    <a:pt x="220991" y="183066"/>
                  </a:lnTo>
                  <a:lnTo>
                    <a:pt x="224536" y="178816"/>
                  </a:lnTo>
                  <a:lnTo>
                    <a:pt x="251248" y="123623"/>
                  </a:lnTo>
                  <a:lnTo>
                    <a:pt x="270846" y="100848"/>
                  </a:lnTo>
                  <a:lnTo>
                    <a:pt x="321465" y="67139"/>
                  </a:lnTo>
                  <a:lnTo>
                    <a:pt x="337924" y="41478"/>
                  </a:lnTo>
                  <a:lnTo>
                    <a:pt x="338756" y="32951"/>
                  </a:lnTo>
                  <a:lnTo>
                    <a:pt x="333442" y="17237"/>
                  </a:lnTo>
                  <a:lnTo>
                    <a:pt x="320162" y="5574"/>
                  </a:lnTo>
                  <a:lnTo>
                    <a:pt x="311707" y="826"/>
                  </a:lnTo>
                  <a:lnTo>
                    <a:pt x="302561" y="0"/>
                  </a:lnTo>
                  <a:lnTo>
                    <a:pt x="283040" y="5322"/>
                  </a:lnTo>
                  <a:lnTo>
                    <a:pt x="265786" y="18606"/>
                  </a:lnTo>
                  <a:lnTo>
                    <a:pt x="251488" y="37378"/>
                  </a:lnTo>
                  <a:lnTo>
                    <a:pt x="238032" y="74254"/>
                  </a:lnTo>
                  <a:lnTo>
                    <a:pt x="234694" y="113646"/>
                  </a:lnTo>
                  <a:lnTo>
                    <a:pt x="238060" y="136940"/>
                  </a:lnTo>
                  <a:lnTo>
                    <a:pt x="246574" y="155872"/>
                  </a:lnTo>
                  <a:lnTo>
                    <a:pt x="252120" y="164195"/>
                  </a:lnTo>
                  <a:lnTo>
                    <a:pt x="260497" y="169745"/>
                  </a:lnTo>
                  <a:lnTo>
                    <a:pt x="282283" y="175911"/>
                  </a:lnTo>
                  <a:lnTo>
                    <a:pt x="315266" y="173793"/>
                  </a:lnTo>
                  <a:lnTo>
                    <a:pt x="347440" y="159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2938442" y="3700268"/>
              <a:ext cx="230636" cy="222036"/>
            </a:xfrm>
            <a:custGeom>
              <a:avLst/>
              <a:gdLst/>
              <a:ahLst/>
              <a:cxnLst/>
              <a:rect l="0" t="0" r="0" b="0"/>
              <a:pathLst>
                <a:path w="230636" h="222036">
                  <a:moveTo>
                    <a:pt x="135879" y="121576"/>
                  </a:moveTo>
                  <a:lnTo>
                    <a:pt x="121307" y="78885"/>
                  </a:lnTo>
                  <a:lnTo>
                    <a:pt x="82881" y="19360"/>
                  </a:lnTo>
                  <a:lnTo>
                    <a:pt x="75981" y="11318"/>
                  </a:lnTo>
                  <a:lnTo>
                    <a:pt x="55835" y="2383"/>
                  </a:lnTo>
                  <a:lnTo>
                    <a:pt x="43912" y="0"/>
                  </a:lnTo>
                  <a:lnTo>
                    <a:pt x="33624" y="751"/>
                  </a:lnTo>
                  <a:lnTo>
                    <a:pt x="15953" y="7825"/>
                  </a:lnTo>
                  <a:lnTo>
                    <a:pt x="10305" y="15326"/>
                  </a:lnTo>
                  <a:lnTo>
                    <a:pt x="4029" y="36139"/>
                  </a:lnTo>
                  <a:lnTo>
                    <a:pt x="0" y="87629"/>
                  </a:lnTo>
                  <a:lnTo>
                    <a:pt x="1642" y="127766"/>
                  </a:lnTo>
                  <a:lnTo>
                    <a:pt x="22766" y="184176"/>
                  </a:lnTo>
                  <a:lnTo>
                    <a:pt x="39453" y="210574"/>
                  </a:lnTo>
                  <a:lnTo>
                    <a:pt x="58708" y="219622"/>
                  </a:lnTo>
                  <a:lnTo>
                    <a:pt x="70394" y="222035"/>
                  </a:lnTo>
                  <a:lnTo>
                    <a:pt x="80524" y="218965"/>
                  </a:lnTo>
                  <a:lnTo>
                    <a:pt x="98018" y="203075"/>
                  </a:lnTo>
                  <a:lnTo>
                    <a:pt x="119908" y="163151"/>
                  </a:lnTo>
                  <a:lnTo>
                    <a:pt x="130627" y="130775"/>
                  </a:lnTo>
                  <a:lnTo>
                    <a:pt x="133153" y="93236"/>
                  </a:lnTo>
                  <a:lnTo>
                    <a:pt x="129352" y="66386"/>
                  </a:lnTo>
                  <a:lnTo>
                    <a:pt x="130358" y="67235"/>
                  </a:lnTo>
                  <a:lnTo>
                    <a:pt x="155799" y="122709"/>
                  </a:lnTo>
                  <a:lnTo>
                    <a:pt x="175186" y="153497"/>
                  </a:lnTo>
                  <a:lnTo>
                    <a:pt x="184311" y="160404"/>
                  </a:lnTo>
                  <a:lnTo>
                    <a:pt x="230635" y="174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3210994" y="3674445"/>
              <a:ext cx="142809" cy="263214"/>
            </a:xfrm>
            <a:custGeom>
              <a:avLst/>
              <a:gdLst/>
              <a:ahLst/>
              <a:cxnLst/>
              <a:rect l="0" t="0" r="0" b="0"/>
              <a:pathLst>
                <a:path w="142809" h="263214">
                  <a:moveTo>
                    <a:pt x="84425" y="0"/>
                  </a:moveTo>
                  <a:lnTo>
                    <a:pt x="41734" y="3120"/>
                  </a:lnTo>
                  <a:lnTo>
                    <a:pt x="22167" y="9576"/>
                  </a:lnTo>
                  <a:lnTo>
                    <a:pt x="5672" y="20244"/>
                  </a:lnTo>
                  <a:lnTo>
                    <a:pt x="1508" y="27534"/>
                  </a:lnTo>
                  <a:lnTo>
                    <a:pt x="0" y="44993"/>
                  </a:lnTo>
                  <a:lnTo>
                    <a:pt x="6348" y="61331"/>
                  </a:lnTo>
                  <a:lnTo>
                    <a:pt x="11317" y="68963"/>
                  </a:lnTo>
                  <a:lnTo>
                    <a:pt x="29316" y="80563"/>
                  </a:lnTo>
                  <a:lnTo>
                    <a:pt x="84100" y="102463"/>
                  </a:lnTo>
                  <a:lnTo>
                    <a:pt x="114745" y="121736"/>
                  </a:lnTo>
                  <a:lnTo>
                    <a:pt x="131436" y="139503"/>
                  </a:lnTo>
                  <a:lnTo>
                    <a:pt x="140414" y="162217"/>
                  </a:lnTo>
                  <a:lnTo>
                    <a:pt x="142808" y="174825"/>
                  </a:lnTo>
                  <a:lnTo>
                    <a:pt x="140895" y="186740"/>
                  </a:lnTo>
                  <a:lnTo>
                    <a:pt x="122604" y="219107"/>
                  </a:lnTo>
                  <a:lnTo>
                    <a:pt x="100677" y="242865"/>
                  </a:lnTo>
                  <a:lnTo>
                    <a:pt x="68658" y="258847"/>
                  </a:lnTo>
                  <a:lnTo>
                    <a:pt x="5284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4" name="Group 203"/>
          <p:cNvGrpSpPr/>
          <p:nvPr/>
        </p:nvGrpSpPr>
        <p:grpSpPr>
          <a:xfrm>
            <a:off x="3653388" y="3411233"/>
            <a:ext cx="2674240" cy="684353"/>
            <a:chOff x="3653388" y="3411233"/>
            <a:chExt cx="2674240" cy="684353"/>
          </a:xfrm>
        </p:grpSpPr>
        <p:sp>
          <p:nvSpPr>
            <p:cNvPr id="185" name="Freeform 184"/>
            <p:cNvSpPr/>
            <p:nvPr/>
          </p:nvSpPr>
          <p:spPr>
            <a:xfrm>
              <a:off x="3653388" y="3697655"/>
              <a:ext cx="221100" cy="200141"/>
            </a:xfrm>
            <a:custGeom>
              <a:avLst/>
              <a:gdLst/>
              <a:ahLst/>
              <a:cxnLst/>
              <a:rect l="0" t="0" r="0" b="0"/>
              <a:pathLst>
                <a:path w="221100" h="200141">
                  <a:moveTo>
                    <a:pt x="0" y="29433"/>
                  </a:moveTo>
                  <a:lnTo>
                    <a:pt x="3120" y="72124"/>
                  </a:lnTo>
                  <a:lnTo>
                    <a:pt x="17959" y="132671"/>
                  </a:lnTo>
                  <a:lnTo>
                    <a:pt x="35149" y="196002"/>
                  </a:lnTo>
                  <a:lnTo>
                    <a:pt x="36301" y="200140"/>
                  </a:lnTo>
                  <a:lnTo>
                    <a:pt x="34461" y="195380"/>
                  </a:lnTo>
                  <a:lnTo>
                    <a:pt x="23631" y="134272"/>
                  </a:lnTo>
                  <a:lnTo>
                    <a:pt x="21566" y="78478"/>
                  </a:lnTo>
                  <a:lnTo>
                    <a:pt x="26797" y="36425"/>
                  </a:lnTo>
                  <a:lnTo>
                    <a:pt x="33073" y="28245"/>
                  </a:lnTo>
                  <a:lnTo>
                    <a:pt x="41936" y="23962"/>
                  </a:lnTo>
                  <a:lnTo>
                    <a:pt x="52524" y="22276"/>
                  </a:lnTo>
                  <a:lnTo>
                    <a:pt x="60752" y="24661"/>
                  </a:lnTo>
                  <a:lnTo>
                    <a:pt x="67408" y="29762"/>
                  </a:lnTo>
                  <a:lnTo>
                    <a:pt x="92084" y="63163"/>
                  </a:lnTo>
                  <a:lnTo>
                    <a:pt x="96484" y="64788"/>
                  </a:lnTo>
                  <a:lnTo>
                    <a:pt x="99418" y="61191"/>
                  </a:lnTo>
                  <a:lnTo>
                    <a:pt x="114088" y="18710"/>
                  </a:lnTo>
                  <a:lnTo>
                    <a:pt x="125185" y="2831"/>
                  </a:lnTo>
                  <a:lnTo>
                    <a:pt x="131420" y="0"/>
                  </a:lnTo>
                  <a:lnTo>
                    <a:pt x="137917" y="452"/>
                  </a:lnTo>
                  <a:lnTo>
                    <a:pt x="151373" y="7194"/>
                  </a:lnTo>
                  <a:lnTo>
                    <a:pt x="165153" y="17989"/>
                  </a:lnTo>
                  <a:lnTo>
                    <a:pt x="180476" y="42809"/>
                  </a:lnTo>
                  <a:lnTo>
                    <a:pt x="199776" y="104432"/>
                  </a:lnTo>
                  <a:lnTo>
                    <a:pt x="216384" y="163918"/>
                  </a:lnTo>
                  <a:lnTo>
                    <a:pt x="221099" y="197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3916601" y="3684974"/>
              <a:ext cx="144606" cy="253244"/>
            </a:xfrm>
            <a:custGeom>
              <a:avLst/>
              <a:gdLst/>
              <a:ahLst/>
              <a:cxnLst/>
              <a:rect l="0" t="0" r="0" b="0"/>
              <a:pathLst>
                <a:path w="144606" h="253244">
                  <a:moveTo>
                    <a:pt x="0" y="52642"/>
                  </a:moveTo>
                  <a:lnTo>
                    <a:pt x="5589" y="114735"/>
                  </a:lnTo>
                  <a:lnTo>
                    <a:pt x="10722" y="172185"/>
                  </a:lnTo>
                  <a:lnTo>
                    <a:pt x="25054" y="230731"/>
                  </a:lnTo>
                  <a:lnTo>
                    <a:pt x="30741" y="239219"/>
                  </a:lnTo>
                  <a:lnTo>
                    <a:pt x="46418" y="251769"/>
                  </a:lnTo>
                  <a:lnTo>
                    <a:pt x="55511" y="253243"/>
                  </a:lnTo>
                  <a:lnTo>
                    <a:pt x="74975" y="248643"/>
                  </a:lnTo>
                  <a:lnTo>
                    <a:pt x="105663" y="221721"/>
                  </a:lnTo>
                  <a:lnTo>
                    <a:pt x="125804" y="184108"/>
                  </a:lnTo>
                  <a:lnTo>
                    <a:pt x="141920" y="122241"/>
                  </a:lnTo>
                  <a:lnTo>
                    <a:pt x="144605" y="79243"/>
                  </a:lnTo>
                  <a:lnTo>
                    <a:pt x="132531" y="2178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4132110" y="3527046"/>
              <a:ext cx="47704" cy="347442"/>
            </a:xfrm>
            <a:custGeom>
              <a:avLst/>
              <a:gdLst/>
              <a:ahLst/>
              <a:cxnLst/>
              <a:rect l="0" t="0" r="0" b="0"/>
              <a:pathLst>
                <a:path w="47704" h="347442">
                  <a:moveTo>
                    <a:pt x="5589" y="0"/>
                  </a:moveTo>
                  <a:lnTo>
                    <a:pt x="0" y="16768"/>
                  </a:lnTo>
                  <a:lnTo>
                    <a:pt x="3272" y="69517"/>
                  </a:lnTo>
                  <a:lnTo>
                    <a:pt x="6073" y="115614"/>
                  </a:lnTo>
                  <a:lnTo>
                    <a:pt x="13791" y="178406"/>
                  </a:lnTo>
                  <a:lnTo>
                    <a:pt x="23487" y="238474"/>
                  </a:lnTo>
                  <a:lnTo>
                    <a:pt x="37244" y="295111"/>
                  </a:lnTo>
                  <a:lnTo>
                    <a:pt x="4770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4306155" y="3537575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7236" y="28726"/>
                  </a:lnTo>
                  <a:lnTo>
                    <a:pt x="9553" y="80261"/>
                  </a:lnTo>
                  <a:lnTo>
                    <a:pt x="10095" y="123799"/>
                  </a:lnTo>
                  <a:lnTo>
                    <a:pt x="13455" y="167325"/>
                  </a:lnTo>
                  <a:lnTo>
                    <a:pt x="18805" y="225053"/>
                  </a:lnTo>
                  <a:lnTo>
                    <a:pt x="26201" y="286480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4242984" y="3642860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27233" y="17958"/>
                  </a:lnTo>
                  <a:lnTo>
                    <a:pt x="64906" y="35149"/>
                  </a:lnTo>
                  <a:lnTo>
                    <a:pt x="16996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4506197" y="3758673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414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4474611" y="3621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569995" y="3629018"/>
              <a:ext cx="117802" cy="363216"/>
            </a:xfrm>
            <a:custGeom>
              <a:avLst/>
              <a:gdLst/>
              <a:ahLst/>
              <a:cxnLst/>
              <a:rect l="0" t="0" r="0" b="0"/>
              <a:pathLst>
                <a:path w="117802" h="363216">
                  <a:moveTo>
                    <a:pt x="30958" y="140184"/>
                  </a:moveTo>
                  <a:lnTo>
                    <a:pt x="40023" y="198801"/>
                  </a:lnTo>
                  <a:lnTo>
                    <a:pt x="52747" y="261636"/>
                  </a:lnTo>
                  <a:lnTo>
                    <a:pt x="66197" y="321712"/>
                  </a:lnTo>
                  <a:lnTo>
                    <a:pt x="77780" y="363215"/>
                  </a:lnTo>
                  <a:lnTo>
                    <a:pt x="73817" y="352496"/>
                  </a:lnTo>
                  <a:lnTo>
                    <a:pt x="54112" y="295000"/>
                  </a:lnTo>
                  <a:lnTo>
                    <a:pt x="33105" y="239178"/>
                  </a:lnTo>
                  <a:lnTo>
                    <a:pt x="13693" y="180516"/>
                  </a:lnTo>
                  <a:lnTo>
                    <a:pt x="2548" y="120508"/>
                  </a:lnTo>
                  <a:lnTo>
                    <a:pt x="0" y="57658"/>
                  </a:lnTo>
                  <a:lnTo>
                    <a:pt x="5890" y="29806"/>
                  </a:lnTo>
                  <a:lnTo>
                    <a:pt x="10737" y="17466"/>
                  </a:lnTo>
                  <a:lnTo>
                    <a:pt x="18647" y="9239"/>
                  </a:lnTo>
                  <a:lnTo>
                    <a:pt x="39915" y="98"/>
                  </a:lnTo>
                  <a:lnTo>
                    <a:pt x="49797" y="0"/>
                  </a:lnTo>
                  <a:lnTo>
                    <a:pt x="67017" y="6130"/>
                  </a:lnTo>
                  <a:lnTo>
                    <a:pt x="95455" y="22735"/>
                  </a:lnTo>
                  <a:lnTo>
                    <a:pt x="109536" y="38851"/>
                  </a:lnTo>
                  <a:lnTo>
                    <a:pt x="114929" y="48062"/>
                  </a:lnTo>
                  <a:lnTo>
                    <a:pt x="117801" y="73895"/>
                  </a:lnTo>
                  <a:lnTo>
                    <a:pt x="114009" y="101363"/>
                  </a:lnTo>
                  <a:lnTo>
                    <a:pt x="98720" y="129981"/>
                  </a:lnTo>
                  <a:lnTo>
                    <a:pt x="80541" y="150939"/>
                  </a:lnTo>
                  <a:lnTo>
                    <a:pt x="62543" y="161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750498" y="3463875"/>
              <a:ext cx="29441" cy="347442"/>
            </a:xfrm>
            <a:custGeom>
              <a:avLst/>
              <a:gdLst/>
              <a:ahLst/>
              <a:cxnLst/>
              <a:rect l="0" t="0" r="0" b="0"/>
              <a:pathLst>
                <a:path w="29441" h="347442">
                  <a:moveTo>
                    <a:pt x="8382" y="0"/>
                  </a:moveTo>
                  <a:lnTo>
                    <a:pt x="1147" y="27556"/>
                  </a:lnTo>
                  <a:lnTo>
                    <a:pt x="0" y="73026"/>
                  </a:lnTo>
                  <a:lnTo>
                    <a:pt x="5379" y="136151"/>
                  </a:lnTo>
                  <a:lnTo>
                    <a:pt x="8662" y="196319"/>
                  </a:lnTo>
                  <a:lnTo>
                    <a:pt x="19660" y="256108"/>
                  </a:lnTo>
                  <a:lnTo>
                    <a:pt x="27508" y="317961"/>
                  </a:lnTo>
                  <a:lnTo>
                    <a:pt x="2944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811523" y="3674445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24046" y="17981"/>
                  </a:lnTo>
                  <a:lnTo>
                    <a:pt x="67430" y="75305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843109" y="3600746"/>
              <a:ext cx="73700" cy="452726"/>
            </a:xfrm>
            <a:custGeom>
              <a:avLst/>
              <a:gdLst/>
              <a:ahLst/>
              <a:cxnLst/>
              <a:rect l="0" t="0" r="0" b="0"/>
              <a:pathLst>
                <a:path w="73700" h="452726">
                  <a:moveTo>
                    <a:pt x="73699" y="0"/>
                  </a:moveTo>
                  <a:lnTo>
                    <a:pt x="53913" y="48930"/>
                  </a:lnTo>
                  <a:lnTo>
                    <a:pt x="42490" y="99895"/>
                  </a:lnTo>
                  <a:lnTo>
                    <a:pt x="34816" y="153211"/>
                  </a:lnTo>
                  <a:lnTo>
                    <a:pt x="26634" y="207558"/>
                  </a:lnTo>
                  <a:lnTo>
                    <a:pt x="22158" y="262834"/>
                  </a:lnTo>
                  <a:lnTo>
                    <a:pt x="20213" y="315352"/>
                  </a:lnTo>
                  <a:lnTo>
                    <a:pt x="9668" y="375677"/>
                  </a:lnTo>
                  <a:lnTo>
                    <a:pt x="2864" y="42131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969450" y="368497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969450" y="35796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5043150" y="3616595"/>
              <a:ext cx="168457" cy="154766"/>
            </a:xfrm>
            <a:custGeom>
              <a:avLst/>
              <a:gdLst/>
              <a:ahLst/>
              <a:cxnLst/>
              <a:rect l="0" t="0" r="0" b="0"/>
              <a:pathLst>
                <a:path w="168457" h="154766">
                  <a:moveTo>
                    <a:pt x="0" y="36793"/>
                  </a:moveTo>
                  <a:lnTo>
                    <a:pt x="25194" y="97904"/>
                  </a:lnTo>
                  <a:lnTo>
                    <a:pt x="45244" y="152335"/>
                  </a:lnTo>
                  <a:lnTo>
                    <a:pt x="45371" y="154765"/>
                  </a:lnTo>
                  <a:lnTo>
                    <a:pt x="35540" y="136999"/>
                  </a:lnTo>
                  <a:lnTo>
                    <a:pt x="25868" y="107818"/>
                  </a:lnTo>
                  <a:lnTo>
                    <a:pt x="23653" y="70056"/>
                  </a:lnTo>
                  <a:lnTo>
                    <a:pt x="31055" y="31571"/>
                  </a:lnTo>
                  <a:lnTo>
                    <a:pt x="41488" y="12635"/>
                  </a:lnTo>
                  <a:lnTo>
                    <a:pt x="49886" y="6650"/>
                  </a:lnTo>
                  <a:lnTo>
                    <a:pt x="71694" y="0"/>
                  </a:lnTo>
                  <a:lnTo>
                    <a:pt x="81721" y="566"/>
                  </a:lnTo>
                  <a:lnTo>
                    <a:pt x="99102" y="7434"/>
                  </a:lnTo>
                  <a:lnTo>
                    <a:pt x="122040" y="30044"/>
                  </a:lnTo>
                  <a:lnTo>
                    <a:pt x="155812" y="89767"/>
                  </a:lnTo>
                  <a:lnTo>
                    <a:pt x="168456" y="152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243191" y="3638918"/>
              <a:ext cx="208490" cy="456668"/>
            </a:xfrm>
            <a:custGeom>
              <a:avLst/>
              <a:gdLst/>
              <a:ahLst/>
              <a:cxnLst/>
              <a:rect l="0" t="0" r="0" b="0"/>
              <a:pathLst>
                <a:path w="208490" h="456668">
                  <a:moveTo>
                    <a:pt x="115814" y="119755"/>
                  </a:moveTo>
                  <a:lnTo>
                    <a:pt x="131455" y="101774"/>
                  </a:lnTo>
                  <a:lnTo>
                    <a:pt x="139533" y="84858"/>
                  </a:lnTo>
                  <a:lnTo>
                    <a:pt x="140784" y="62521"/>
                  </a:lnTo>
                  <a:lnTo>
                    <a:pt x="136270" y="38166"/>
                  </a:lnTo>
                  <a:lnTo>
                    <a:pt x="126465" y="15643"/>
                  </a:lnTo>
                  <a:lnTo>
                    <a:pt x="118236" y="8233"/>
                  </a:lnTo>
                  <a:lnTo>
                    <a:pt x="96613" y="0"/>
                  </a:lnTo>
                  <a:lnTo>
                    <a:pt x="86636" y="144"/>
                  </a:lnTo>
                  <a:lnTo>
                    <a:pt x="69311" y="6543"/>
                  </a:lnTo>
                  <a:lnTo>
                    <a:pt x="56931" y="20306"/>
                  </a:lnTo>
                  <a:lnTo>
                    <a:pt x="48700" y="39291"/>
                  </a:lnTo>
                  <a:lnTo>
                    <a:pt x="45235" y="75117"/>
                  </a:lnTo>
                  <a:lnTo>
                    <a:pt x="57025" y="129951"/>
                  </a:lnTo>
                  <a:lnTo>
                    <a:pt x="69798" y="148074"/>
                  </a:lnTo>
                  <a:lnTo>
                    <a:pt x="78118" y="156182"/>
                  </a:lnTo>
                  <a:lnTo>
                    <a:pt x="87173" y="160417"/>
                  </a:lnTo>
                  <a:lnTo>
                    <a:pt x="106594" y="162004"/>
                  </a:lnTo>
                  <a:lnTo>
                    <a:pt x="123805" y="155690"/>
                  </a:lnTo>
                  <a:lnTo>
                    <a:pt x="131670" y="150731"/>
                  </a:lnTo>
                  <a:lnTo>
                    <a:pt x="143528" y="135862"/>
                  </a:lnTo>
                  <a:lnTo>
                    <a:pt x="160672" y="97720"/>
                  </a:lnTo>
                  <a:lnTo>
                    <a:pt x="164437" y="94537"/>
                  </a:lnTo>
                  <a:lnTo>
                    <a:pt x="168117" y="95924"/>
                  </a:lnTo>
                  <a:lnTo>
                    <a:pt x="171739" y="100358"/>
                  </a:lnTo>
                  <a:lnTo>
                    <a:pt x="189483" y="156990"/>
                  </a:lnTo>
                  <a:lnTo>
                    <a:pt x="200033" y="205657"/>
                  </a:lnTo>
                  <a:lnTo>
                    <a:pt x="208489" y="268915"/>
                  </a:lnTo>
                  <a:lnTo>
                    <a:pt x="204364" y="312259"/>
                  </a:lnTo>
                  <a:lnTo>
                    <a:pt x="190144" y="349149"/>
                  </a:lnTo>
                  <a:lnTo>
                    <a:pt x="165524" y="376717"/>
                  </a:lnTo>
                  <a:lnTo>
                    <a:pt x="110122" y="406993"/>
                  </a:lnTo>
                  <a:lnTo>
                    <a:pt x="56025" y="432384"/>
                  </a:lnTo>
                  <a:lnTo>
                    <a:pt x="0" y="456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622217" y="3561688"/>
              <a:ext cx="136872" cy="202613"/>
            </a:xfrm>
            <a:custGeom>
              <a:avLst/>
              <a:gdLst/>
              <a:ahLst/>
              <a:cxnLst/>
              <a:rect l="0" t="0" r="0" b="0"/>
              <a:pathLst>
                <a:path w="136872" h="202613">
                  <a:moveTo>
                    <a:pt x="0" y="60115"/>
                  </a:moveTo>
                  <a:lnTo>
                    <a:pt x="58617" y="69180"/>
                  </a:lnTo>
                  <a:lnTo>
                    <a:pt x="93407" y="64620"/>
                  </a:lnTo>
                  <a:lnTo>
                    <a:pt x="120353" y="50271"/>
                  </a:lnTo>
                  <a:lnTo>
                    <a:pt x="124689" y="43024"/>
                  </a:lnTo>
                  <a:lnTo>
                    <a:pt x="126387" y="25613"/>
                  </a:lnTo>
                  <a:lnTo>
                    <a:pt x="122863" y="18396"/>
                  </a:lnTo>
                  <a:lnTo>
                    <a:pt x="109588" y="7258"/>
                  </a:lnTo>
                  <a:lnTo>
                    <a:pt x="76794" y="0"/>
                  </a:lnTo>
                  <a:lnTo>
                    <a:pt x="57138" y="4541"/>
                  </a:lnTo>
                  <a:lnTo>
                    <a:pt x="48620" y="9028"/>
                  </a:lnTo>
                  <a:lnTo>
                    <a:pt x="36037" y="23371"/>
                  </a:lnTo>
                  <a:lnTo>
                    <a:pt x="18427" y="61176"/>
                  </a:lnTo>
                  <a:lnTo>
                    <a:pt x="17159" y="81643"/>
                  </a:lnTo>
                  <a:lnTo>
                    <a:pt x="28950" y="141112"/>
                  </a:lnTo>
                  <a:lnTo>
                    <a:pt x="35483" y="163964"/>
                  </a:lnTo>
                  <a:lnTo>
                    <a:pt x="48526" y="182699"/>
                  </a:lnTo>
                  <a:lnTo>
                    <a:pt x="56917" y="190970"/>
                  </a:lnTo>
                  <a:lnTo>
                    <a:pt x="78719" y="200161"/>
                  </a:lnTo>
                  <a:lnTo>
                    <a:pt x="91084" y="202612"/>
                  </a:lnTo>
                  <a:lnTo>
                    <a:pt x="111062" y="199096"/>
                  </a:lnTo>
                  <a:lnTo>
                    <a:pt x="136871" y="186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815027" y="3611382"/>
              <a:ext cx="207274" cy="147315"/>
            </a:xfrm>
            <a:custGeom>
              <a:avLst/>
              <a:gdLst/>
              <a:ahLst/>
              <a:cxnLst/>
              <a:rect l="0" t="0" r="0" b="0"/>
              <a:pathLst>
                <a:path w="207274" h="147315">
                  <a:moveTo>
                    <a:pt x="80931" y="84120"/>
                  </a:moveTo>
                  <a:lnTo>
                    <a:pt x="86520" y="67353"/>
                  </a:lnTo>
                  <a:lnTo>
                    <a:pt x="84407" y="34569"/>
                  </a:lnTo>
                  <a:lnTo>
                    <a:pt x="76237" y="14914"/>
                  </a:lnTo>
                  <a:lnTo>
                    <a:pt x="70783" y="6397"/>
                  </a:lnTo>
                  <a:lnTo>
                    <a:pt x="62467" y="1889"/>
                  </a:lnTo>
                  <a:lnTo>
                    <a:pt x="40750" y="0"/>
                  </a:lnTo>
                  <a:lnTo>
                    <a:pt x="21739" y="6179"/>
                  </a:lnTo>
                  <a:lnTo>
                    <a:pt x="13393" y="11103"/>
                  </a:lnTo>
                  <a:lnTo>
                    <a:pt x="7830" y="19064"/>
                  </a:lnTo>
                  <a:lnTo>
                    <a:pt x="0" y="52626"/>
                  </a:lnTo>
                  <a:lnTo>
                    <a:pt x="474" y="102769"/>
                  </a:lnTo>
                  <a:lnTo>
                    <a:pt x="2727" y="114100"/>
                  </a:lnTo>
                  <a:lnTo>
                    <a:pt x="14588" y="132930"/>
                  </a:lnTo>
                  <a:lnTo>
                    <a:pt x="22665" y="141226"/>
                  </a:lnTo>
                  <a:lnTo>
                    <a:pt x="31558" y="145587"/>
                  </a:lnTo>
                  <a:lnTo>
                    <a:pt x="50799" y="147314"/>
                  </a:lnTo>
                  <a:lnTo>
                    <a:pt x="59673" y="143797"/>
                  </a:lnTo>
                  <a:lnTo>
                    <a:pt x="75773" y="130530"/>
                  </a:lnTo>
                  <a:lnTo>
                    <a:pt x="92401" y="97741"/>
                  </a:lnTo>
                  <a:lnTo>
                    <a:pt x="101265" y="52929"/>
                  </a:lnTo>
                  <a:lnTo>
                    <a:pt x="103846" y="52798"/>
                  </a:lnTo>
                  <a:lnTo>
                    <a:pt x="141317" y="115490"/>
                  </a:lnTo>
                  <a:lnTo>
                    <a:pt x="158072" y="130428"/>
                  </a:lnTo>
                  <a:lnTo>
                    <a:pt x="167453" y="136049"/>
                  </a:lnTo>
                  <a:lnTo>
                    <a:pt x="184116" y="139175"/>
                  </a:lnTo>
                  <a:lnTo>
                    <a:pt x="207273" y="1367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6029801" y="3576916"/>
              <a:ext cx="139899" cy="146718"/>
            </a:xfrm>
            <a:custGeom>
              <a:avLst/>
              <a:gdLst/>
              <a:ahLst/>
              <a:cxnLst/>
              <a:rect l="0" t="0" r="0" b="0"/>
              <a:pathLst>
                <a:path w="139899" h="146718">
                  <a:moveTo>
                    <a:pt x="87256" y="13301"/>
                  </a:moveTo>
                  <a:lnTo>
                    <a:pt x="76077" y="2123"/>
                  </a:lnTo>
                  <a:lnTo>
                    <a:pt x="68105" y="0"/>
                  </a:lnTo>
                  <a:lnTo>
                    <a:pt x="46769" y="760"/>
                  </a:lnTo>
                  <a:lnTo>
                    <a:pt x="27928" y="8117"/>
                  </a:lnTo>
                  <a:lnTo>
                    <a:pt x="19628" y="13355"/>
                  </a:lnTo>
                  <a:lnTo>
                    <a:pt x="7286" y="31652"/>
                  </a:lnTo>
                  <a:lnTo>
                    <a:pt x="2357" y="43083"/>
                  </a:lnTo>
                  <a:lnTo>
                    <a:pt x="0" y="68261"/>
                  </a:lnTo>
                  <a:lnTo>
                    <a:pt x="4022" y="93880"/>
                  </a:lnTo>
                  <a:lnTo>
                    <a:pt x="13608" y="116964"/>
                  </a:lnTo>
                  <a:lnTo>
                    <a:pt x="28788" y="132683"/>
                  </a:lnTo>
                  <a:lnTo>
                    <a:pt x="37748" y="138513"/>
                  </a:lnTo>
                  <a:lnTo>
                    <a:pt x="72717" y="146717"/>
                  </a:lnTo>
                  <a:lnTo>
                    <a:pt x="122602" y="141384"/>
                  </a:lnTo>
                  <a:lnTo>
                    <a:pt x="139898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6153105" y="3411233"/>
              <a:ext cx="174523" cy="336913"/>
            </a:xfrm>
            <a:custGeom>
              <a:avLst/>
              <a:gdLst/>
              <a:ahLst/>
              <a:cxnLst/>
              <a:rect l="0" t="0" r="0" b="0"/>
              <a:pathLst>
                <a:path w="174523" h="336913">
                  <a:moveTo>
                    <a:pt x="6066" y="0"/>
                  </a:moveTo>
                  <a:lnTo>
                    <a:pt x="0" y="32452"/>
                  </a:lnTo>
                  <a:lnTo>
                    <a:pt x="10625" y="95520"/>
                  </a:lnTo>
                  <a:lnTo>
                    <a:pt x="16585" y="152706"/>
                  </a:lnTo>
                  <a:lnTo>
                    <a:pt x="27814" y="205249"/>
                  </a:lnTo>
                  <a:lnTo>
                    <a:pt x="37856" y="254226"/>
                  </a:lnTo>
                  <a:lnTo>
                    <a:pt x="51716" y="316794"/>
                  </a:lnTo>
                  <a:lnTo>
                    <a:pt x="49367" y="316482"/>
                  </a:lnTo>
                  <a:lnTo>
                    <a:pt x="45462" y="312763"/>
                  </a:lnTo>
                  <a:lnTo>
                    <a:pt x="34377" y="285173"/>
                  </a:lnTo>
                  <a:lnTo>
                    <a:pt x="33466" y="263614"/>
                  </a:lnTo>
                  <a:lnTo>
                    <a:pt x="42414" y="221178"/>
                  </a:lnTo>
                  <a:lnTo>
                    <a:pt x="49015" y="214132"/>
                  </a:lnTo>
                  <a:lnTo>
                    <a:pt x="68828" y="206304"/>
                  </a:lnTo>
                  <a:lnTo>
                    <a:pt x="90112" y="205945"/>
                  </a:lnTo>
                  <a:lnTo>
                    <a:pt x="100702" y="207486"/>
                  </a:lnTo>
                  <a:lnTo>
                    <a:pt x="118706" y="218558"/>
                  </a:lnTo>
                  <a:lnTo>
                    <a:pt x="133337" y="235177"/>
                  </a:lnTo>
                  <a:lnTo>
                    <a:pt x="152262" y="277562"/>
                  </a:lnTo>
                  <a:lnTo>
                    <a:pt x="17452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9" name="Group 218"/>
          <p:cNvGrpSpPr/>
          <p:nvPr/>
        </p:nvGrpSpPr>
        <p:grpSpPr>
          <a:xfrm>
            <a:off x="6601368" y="3516518"/>
            <a:ext cx="3158550" cy="515897"/>
            <a:chOff x="6601368" y="3516518"/>
            <a:chExt cx="3158550" cy="515897"/>
          </a:xfrm>
        </p:grpSpPr>
        <p:sp>
          <p:nvSpPr>
            <p:cNvPr id="205" name="Freeform 204"/>
            <p:cNvSpPr/>
            <p:nvPr/>
          </p:nvSpPr>
          <p:spPr>
            <a:xfrm>
              <a:off x="6601368" y="3630012"/>
              <a:ext cx="168456" cy="223419"/>
            </a:xfrm>
            <a:custGeom>
              <a:avLst/>
              <a:gdLst/>
              <a:ahLst/>
              <a:cxnLst/>
              <a:rect l="0" t="0" r="0" b="0"/>
              <a:pathLst>
                <a:path w="168456" h="223419">
                  <a:moveTo>
                    <a:pt x="0" y="33905"/>
                  </a:moveTo>
                  <a:lnTo>
                    <a:pt x="5589" y="95997"/>
                  </a:lnTo>
                  <a:lnTo>
                    <a:pt x="9552" y="147382"/>
                  </a:lnTo>
                  <a:lnTo>
                    <a:pt x="10094" y="174806"/>
                  </a:lnTo>
                  <a:lnTo>
                    <a:pt x="9069" y="179312"/>
                  </a:lnTo>
                  <a:lnTo>
                    <a:pt x="7216" y="177636"/>
                  </a:lnTo>
                  <a:lnTo>
                    <a:pt x="3207" y="163296"/>
                  </a:lnTo>
                  <a:lnTo>
                    <a:pt x="633" y="112843"/>
                  </a:lnTo>
                  <a:lnTo>
                    <a:pt x="5713" y="58076"/>
                  </a:lnTo>
                  <a:lnTo>
                    <a:pt x="14691" y="24299"/>
                  </a:lnTo>
                  <a:lnTo>
                    <a:pt x="20323" y="15803"/>
                  </a:lnTo>
                  <a:lnTo>
                    <a:pt x="35939" y="3242"/>
                  </a:lnTo>
                  <a:lnTo>
                    <a:pt x="54576" y="0"/>
                  </a:lnTo>
                  <a:lnTo>
                    <a:pt x="64460" y="773"/>
                  </a:lnTo>
                  <a:lnTo>
                    <a:pt x="81681" y="10990"/>
                  </a:lnTo>
                  <a:lnTo>
                    <a:pt x="111801" y="46146"/>
                  </a:lnTo>
                  <a:lnTo>
                    <a:pt x="135879" y="105634"/>
                  </a:lnTo>
                  <a:lnTo>
                    <a:pt x="153118" y="161157"/>
                  </a:lnTo>
                  <a:lnTo>
                    <a:pt x="160096" y="204404"/>
                  </a:lnTo>
                  <a:lnTo>
                    <a:pt x="168455" y="2234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822466" y="3706031"/>
              <a:ext cx="379027" cy="200042"/>
            </a:xfrm>
            <a:custGeom>
              <a:avLst/>
              <a:gdLst/>
              <a:ahLst/>
              <a:cxnLst/>
              <a:rect l="0" t="0" r="0" b="0"/>
              <a:pathLst>
                <a:path w="379027" h="200042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21330" y="167435"/>
                  </a:lnTo>
                  <a:lnTo>
                    <a:pt x="24749" y="178303"/>
                  </a:lnTo>
                  <a:lnTo>
                    <a:pt x="31707" y="185550"/>
                  </a:lnTo>
                  <a:lnTo>
                    <a:pt x="51916" y="193601"/>
                  </a:lnTo>
                  <a:lnTo>
                    <a:pt x="61517" y="191068"/>
                  </a:lnTo>
                  <a:lnTo>
                    <a:pt x="78424" y="175776"/>
                  </a:lnTo>
                  <a:lnTo>
                    <a:pt x="101095" y="146448"/>
                  </a:lnTo>
                  <a:lnTo>
                    <a:pt x="109272" y="122800"/>
                  </a:lnTo>
                  <a:lnTo>
                    <a:pt x="120111" y="69490"/>
                  </a:lnTo>
                  <a:lnTo>
                    <a:pt x="118907" y="27868"/>
                  </a:lnTo>
                  <a:lnTo>
                    <a:pt x="121385" y="20919"/>
                  </a:lnTo>
                  <a:lnTo>
                    <a:pt x="126547" y="18625"/>
                  </a:lnTo>
                  <a:lnTo>
                    <a:pt x="133497" y="19436"/>
                  </a:lnTo>
                  <a:lnTo>
                    <a:pt x="139301" y="24655"/>
                  </a:lnTo>
                  <a:lnTo>
                    <a:pt x="153058" y="54358"/>
                  </a:lnTo>
                  <a:lnTo>
                    <a:pt x="165068" y="106317"/>
                  </a:lnTo>
                  <a:lnTo>
                    <a:pt x="169290" y="133819"/>
                  </a:lnTo>
                  <a:lnTo>
                    <a:pt x="178966" y="161641"/>
                  </a:lnTo>
                  <a:lnTo>
                    <a:pt x="181311" y="163912"/>
                  </a:lnTo>
                  <a:lnTo>
                    <a:pt x="179522" y="110319"/>
                  </a:lnTo>
                  <a:lnTo>
                    <a:pt x="180260" y="56930"/>
                  </a:lnTo>
                  <a:lnTo>
                    <a:pt x="184621" y="33491"/>
                  </a:lnTo>
                  <a:lnTo>
                    <a:pt x="189761" y="27007"/>
                  </a:lnTo>
                  <a:lnTo>
                    <a:pt x="196698" y="23854"/>
                  </a:lnTo>
                  <a:lnTo>
                    <a:pt x="204832" y="22921"/>
                  </a:lnTo>
                  <a:lnTo>
                    <a:pt x="212593" y="26979"/>
                  </a:lnTo>
                  <a:lnTo>
                    <a:pt x="227457" y="43966"/>
                  </a:lnTo>
                  <a:lnTo>
                    <a:pt x="261108" y="99858"/>
                  </a:lnTo>
                  <a:lnTo>
                    <a:pt x="265319" y="99327"/>
                  </a:lnTo>
                  <a:lnTo>
                    <a:pt x="268126" y="93124"/>
                  </a:lnTo>
                  <a:lnTo>
                    <a:pt x="282577" y="35833"/>
                  </a:lnTo>
                  <a:lnTo>
                    <a:pt x="293656" y="17485"/>
                  </a:lnTo>
                  <a:lnTo>
                    <a:pt x="299886" y="13996"/>
                  </a:lnTo>
                  <a:lnTo>
                    <a:pt x="306379" y="14010"/>
                  </a:lnTo>
                  <a:lnTo>
                    <a:pt x="319832" y="20265"/>
                  </a:lnTo>
                  <a:lnTo>
                    <a:pt x="333611" y="30844"/>
                  </a:lnTo>
                  <a:lnTo>
                    <a:pt x="344413" y="49583"/>
                  </a:lnTo>
                  <a:lnTo>
                    <a:pt x="353953" y="86441"/>
                  </a:lnTo>
                  <a:lnTo>
                    <a:pt x="362765" y="140817"/>
                  </a:lnTo>
                  <a:lnTo>
                    <a:pt x="37902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7212021" y="3537575"/>
              <a:ext cx="154572" cy="328049"/>
            </a:xfrm>
            <a:custGeom>
              <a:avLst/>
              <a:gdLst/>
              <a:ahLst/>
              <a:cxnLst/>
              <a:rect l="0" t="0" r="0" b="0"/>
              <a:pathLst>
                <a:path w="154572" h="328049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7474" y="169662"/>
                  </a:lnTo>
                  <a:lnTo>
                    <a:pt x="21165" y="223405"/>
                  </a:lnTo>
                  <a:lnTo>
                    <a:pt x="29147" y="274554"/>
                  </a:lnTo>
                  <a:lnTo>
                    <a:pt x="36582" y="305957"/>
                  </a:lnTo>
                  <a:lnTo>
                    <a:pt x="36086" y="305747"/>
                  </a:lnTo>
                  <a:lnTo>
                    <a:pt x="34586" y="302097"/>
                  </a:lnTo>
                  <a:lnTo>
                    <a:pt x="33348" y="263787"/>
                  </a:lnTo>
                  <a:lnTo>
                    <a:pt x="46317" y="210645"/>
                  </a:lnTo>
                  <a:lnTo>
                    <a:pt x="51935" y="202431"/>
                  </a:lnTo>
                  <a:lnTo>
                    <a:pt x="67536" y="190185"/>
                  </a:lnTo>
                  <a:lnTo>
                    <a:pt x="76609" y="188791"/>
                  </a:lnTo>
                  <a:lnTo>
                    <a:pt x="96049" y="193481"/>
                  </a:lnTo>
                  <a:lnTo>
                    <a:pt x="126724" y="209276"/>
                  </a:lnTo>
                  <a:lnTo>
                    <a:pt x="141330" y="225203"/>
                  </a:lnTo>
                  <a:lnTo>
                    <a:pt x="150551" y="245149"/>
                  </a:lnTo>
                  <a:lnTo>
                    <a:pt x="154571" y="281517"/>
                  </a:lnTo>
                  <a:lnTo>
                    <a:pt x="151367" y="304103"/>
                  </a:lnTo>
                  <a:lnTo>
                    <a:pt x="146534" y="312700"/>
                  </a:lnTo>
                  <a:lnTo>
                    <a:pt x="131806" y="325370"/>
                  </a:lnTo>
                  <a:lnTo>
                    <a:pt x="122966" y="328048"/>
                  </a:lnTo>
                  <a:lnTo>
                    <a:pt x="103785" y="327903"/>
                  </a:lnTo>
                  <a:lnTo>
                    <a:pt x="86680" y="320820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7359419" y="3658092"/>
              <a:ext cx="157929" cy="148194"/>
            </a:xfrm>
            <a:custGeom>
              <a:avLst/>
              <a:gdLst/>
              <a:ahLst/>
              <a:cxnLst/>
              <a:rect l="0" t="0" r="0" b="0"/>
              <a:pathLst>
                <a:path w="157929" h="148194">
                  <a:moveTo>
                    <a:pt x="0" y="121638"/>
                  </a:moveTo>
                  <a:lnTo>
                    <a:pt x="42692" y="118519"/>
                  </a:lnTo>
                  <a:lnTo>
                    <a:pt x="94832" y="102510"/>
                  </a:lnTo>
                  <a:lnTo>
                    <a:pt x="125195" y="83865"/>
                  </a:lnTo>
                  <a:lnTo>
                    <a:pt x="141820" y="66246"/>
                  </a:lnTo>
                  <a:lnTo>
                    <a:pt x="146019" y="56634"/>
                  </a:lnTo>
                  <a:lnTo>
                    <a:pt x="147566" y="36595"/>
                  </a:lnTo>
                  <a:lnTo>
                    <a:pt x="141234" y="19111"/>
                  </a:lnTo>
                  <a:lnTo>
                    <a:pt x="136270" y="11173"/>
                  </a:lnTo>
                  <a:lnTo>
                    <a:pt x="128282" y="5880"/>
                  </a:lnTo>
                  <a:lnTo>
                    <a:pt x="106927" y="0"/>
                  </a:lnTo>
                  <a:lnTo>
                    <a:pt x="74186" y="2279"/>
                  </a:lnTo>
                  <a:lnTo>
                    <a:pt x="65836" y="8140"/>
                  </a:lnTo>
                  <a:lnTo>
                    <a:pt x="53437" y="27131"/>
                  </a:lnTo>
                  <a:lnTo>
                    <a:pt x="45469" y="69719"/>
                  </a:lnTo>
                  <a:lnTo>
                    <a:pt x="48697" y="108204"/>
                  </a:lnTo>
                  <a:lnTo>
                    <a:pt x="57129" y="127756"/>
                  </a:lnTo>
                  <a:lnTo>
                    <a:pt x="62652" y="136245"/>
                  </a:lnTo>
                  <a:lnTo>
                    <a:pt x="71014" y="141905"/>
                  </a:lnTo>
                  <a:lnTo>
                    <a:pt x="92784" y="148193"/>
                  </a:lnTo>
                  <a:lnTo>
                    <a:pt x="114937" y="144749"/>
                  </a:lnTo>
                  <a:lnTo>
                    <a:pt x="157928" y="121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559461" y="3679563"/>
              <a:ext cx="136871" cy="176027"/>
            </a:xfrm>
            <a:custGeom>
              <a:avLst/>
              <a:gdLst/>
              <a:ahLst/>
              <a:cxnLst/>
              <a:rect l="0" t="0" r="0" b="0"/>
              <a:pathLst>
                <a:path w="136871" h="176027">
                  <a:moveTo>
                    <a:pt x="0" y="58053"/>
                  </a:moveTo>
                  <a:lnTo>
                    <a:pt x="17958" y="119164"/>
                  </a:lnTo>
                  <a:lnTo>
                    <a:pt x="35149" y="173595"/>
                  </a:lnTo>
                  <a:lnTo>
                    <a:pt x="37471" y="176026"/>
                  </a:lnTo>
                  <a:lnTo>
                    <a:pt x="39018" y="172966"/>
                  </a:lnTo>
                  <a:lnTo>
                    <a:pt x="40051" y="166247"/>
                  </a:lnTo>
                  <a:lnTo>
                    <a:pt x="22056" y="111888"/>
                  </a:lnTo>
                  <a:lnTo>
                    <a:pt x="5981" y="58210"/>
                  </a:lnTo>
                  <a:lnTo>
                    <a:pt x="7727" y="37066"/>
                  </a:lnTo>
                  <a:lnTo>
                    <a:pt x="12170" y="28854"/>
                  </a:lnTo>
                  <a:lnTo>
                    <a:pt x="26466" y="16610"/>
                  </a:lnTo>
                  <a:lnTo>
                    <a:pt x="47637" y="10388"/>
                  </a:lnTo>
                  <a:lnTo>
                    <a:pt x="109522" y="0"/>
                  </a:lnTo>
                  <a:lnTo>
                    <a:pt x="136870" y="5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879778" y="3737616"/>
              <a:ext cx="6068" cy="115815"/>
            </a:xfrm>
            <a:custGeom>
              <a:avLst/>
              <a:gdLst/>
              <a:ahLst/>
              <a:cxnLst/>
              <a:rect l="0" t="0" r="0" b="0"/>
              <a:pathLst>
                <a:path w="6068" h="115815">
                  <a:moveTo>
                    <a:pt x="6067" y="0"/>
                  </a:moveTo>
                  <a:lnTo>
                    <a:pt x="0" y="34792"/>
                  </a:lnTo>
                  <a:lnTo>
                    <a:pt x="4522" y="87418"/>
                  </a:lnTo>
                  <a:lnTo>
                    <a:pt x="606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854259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949015" y="3733397"/>
              <a:ext cx="189514" cy="151619"/>
            </a:xfrm>
            <a:custGeom>
              <a:avLst/>
              <a:gdLst/>
              <a:ahLst/>
              <a:cxnLst/>
              <a:rect l="0" t="0" r="0" b="0"/>
              <a:pathLst>
                <a:path w="189514" h="151619">
                  <a:moveTo>
                    <a:pt x="0" y="25276"/>
                  </a:moveTo>
                  <a:lnTo>
                    <a:pt x="17959" y="88704"/>
                  </a:lnTo>
                  <a:lnTo>
                    <a:pt x="36301" y="143452"/>
                  </a:lnTo>
                  <a:lnTo>
                    <a:pt x="24919" y="87913"/>
                  </a:lnTo>
                  <a:lnTo>
                    <a:pt x="24940" y="30024"/>
                  </a:lnTo>
                  <a:lnTo>
                    <a:pt x="27155" y="17913"/>
                  </a:lnTo>
                  <a:lnTo>
                    <a:pt x="33311" y="9839"/>
                  </a:lnTo>
                  <a:lnTo>
                    <a:pt x="52630" y="868"/>
                  </a:lnTo>
                  <a:lnTo>
                    <a:pt x="73694" y="0"/>
                  </a:lnTo>
                  <a:lnTo>
                    <a:pt x="93584" y="4684"/>
                  </a:lnTo>
                  <a:lnTo>
                    <a:pt x="125417" y="26754"/>
                  </a:lnTo>
                  <a:lnTo>
                    <a:pt x="132745" y="33281"/>
                  </a:lnTo>
                  <a:lnTo>
                    <a:pt x="160041" y="87306"/>
                  </a:lnTo>
                  <a:lnTo>
                    <a:pt x="185655" y="142159"/>
                  </a:lnTo>
                  <a:lnTo>
                    <a:pt x="189513" y="151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8392676" y="3600746"/>
              <a:ext cx="19594" cy="305327"/>
            </a:xfrm>
            <a:custGeom>
              <a:avLst/>
              <a:gdLst/>
              <a:ahLst/>
              <a:cxnLst/>
              <a:rect l="0" t="0" r="0" b="0"/>
              <a:pathLst>
                <a:path w="19594" h="305327">
                  <a:moveTo>
                    <a:pt x="9065" y="0"/>
                  </a:moveTo>
                  <a:lnTo>
                    <a:pt x="0" y="58617"/>
                  </a:lnTo>
                  <a:lnTo>
                    <a:pt x="6061" y="107895"/>
                  </a:lnTo>
                  <a:lnTo>
                    <a:pt x="9345" y="160650"/>
                  </a:lnTo>
                  <a:lnTo>
                    <a:pt x="16037" y="212676"/>
                  </a:lnTo>
                  <a:lnTo>
                    <a:pt x="18890" y="269651"/>
                  </a:lnTo>
                  <a:lnTo>
                    <a:pt x="1959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8306984" y="3719852"/>
              <a:ext cx="189514" cy="17765"/>
            </a:xfrm>
            <a:custGeom>
              <a:avLst/>
              <a:gdLst/>
              <a:ahLst/>
              <a:cxnLst/>
              <a:rect l="0" t="0" r="0" b="0"/>
              <a:pathLst>
                <a:path w="189514" h="17765">
                  <a:moveTo>
                    <a:pt x="189513" y="7236"/>
                  </a:moveTo>
                  <a:lnTo>
                    <a:pt x="161957" y="0"/>
                  </a:lnTo>
                  <a:lnTo>
                    <a:pt x="108854" y="477"/>
                  </a:lnTo>
                  <a:lnTo>
                    <a:pt x="45877" y="7516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496497" y="3516518"/>
              <a:ext cx="336913" cy="357970"/>
            </a:xfrm>
            <a:custGeom>
              <a:avLst/>
              <a:gdLst/>
              <a:ahLst/>
              <a:cxnLst/>
              <a:rect l="0" t="0" r="0" b="0"/>
              <a:pathLst>
                <a:path w="336913" h="357970">
                  <a:moveTo>
                    <a:pt x="0" y="0"/>
                  </a:moveTo>
                  <a:lnTo>
                    <a:pt x="8334" y="37477"/>
                  </a:lnTo>
                  <a:lnTo>
                    <a:pt x="18646" y="96485"/>
                  </a:lnTo>
                  <a:lnTo>
                    <a:pt x="28402" y="144142"/>
                  </a:lnTo>
                  <a:lnTo>
                    <a:pt x="38701" y="202196"/>
                  </a:lnTo>
                  <a:lnTo>
                    <a:pt x="49162" y="261511"/>
                  </a:lnTo>
                  <a:lnTo>
                    <a:pt x="60058" y="324661"/>
                  </a:lnTo>
                  <a:lnTo>
                    <a:pt x="60618" y="345505"/>
                  </a:lnTo>
                  <a:lnTo>
                    <a:pt x="59129" y="346150"/>
                  </a:lnTo>
                  <a:lnTo>
                    <a:pt x="56967" y="343070"/>
                  </a:lnTo>
                  <a:lnTo>
                    <a:pt x="53924" y="316380"/>
                  </a:lnTo>
                  <a:lnTo>
                    <a:pt x="61301" y="259373"/>
                  </a:lnTo>
                  <a:lnTo>
                    <a:pt x="67409" y="234600"/>
                  </a:lnTo>
                  <a:lnTo>
                    <a:pt x="73016" y="225420"/>
                  </a:lnTo>
                  <a:lnTo>
                    <a:pt x="88603" y="212100"/>
                  </a:lnTo>
                  <a:lnTo>
                    <a:pt x="97673" y="209251"/>
                  </a:lnTo>
                  <a:lnTo>
                    <a:pt x="117111" y="209203"/>
                  </a:lnTo>
                  <a:lnTo>
                    <a:pt x="134328" y="219321"/>
                  </a:lnTo>
                  <a:lnTo>
                    <a:pt x="148608" y="235516"/>
                  </a:lnTo>
                  <a:lnTo>
                    <a:pt x="174965" y="295139"/>
                  </a:lnTo>
                  <a:lnTo>
                    <a:pt x="182268" y="316006"/>
                  </a:lnTo>
                  <a:lnTo>
                    <a:pt x="185853" y="319465"/>
                  </a:lnTo>
                  <a:lnTo>
                    <a:pt x="189413" y="318262"/>
                  </a:lnTo>
                  <a:lnTo>
                    <a:pt x="236714" y="260361"/>
                  </a:lnTo>
                  <a:lnTo>
                    <a:pt x="292905" y="216477"/>
                  </a:lnTo>
                  <a:lnTo>
                    <a:pt x="304875" y="197987"/>
                  </a:lnTo>
                  <a:lnTo>
                    <a:pt x="306195" y="188143"/>
                  </a:lnTo>
                  <a:lnTo>
                    <a:pt x="301424" y="167847"/>
                  </a:lnTo>
                  <a:lnTo>
                    <a:pt x="288384" y="153367"/>
                  </a:lnTo>
                  <a:lnTo>
                    <a:pt x="279994" y="147868"/>
                  </a:lnTo>
                  <a:lnTo>
                    <a:pt x="272060" y="146542"/>
                  </a:lnTo>
                  <a:lnTo>
                    <a:pt x="264432" y="147997"/>
                  </a:lnTo>
                  <a:lnTo>
                    <a:pt x="242517" y="161224"/>
                  </a:lnTo>
                  <a:lnTo>
                    <a:pt x="229448" y="174600"/>
                  </a:lnTo>
                  <a:lnTo>
                    <a:pt x="207698" y="221907"/>
                  </a:lnTo>
                  <a:lnTo>
                    <a:pt x="207899" y="264102"/>
                  </a:lnTo>
                  <a:lnTo>
                    <a:pt x="220957" y="302470"/>
                  </a:lnTo>
                  <a:lnTo>
                    <a:pt x="239644" y="330477"/>
                  </a:lnTo>
                  <a:lnTo>
                    <a:pt x="256247" y="343020"/>
                  </a:lnTo>
                  <a:lnTo>
                    <a:pt x="276494" y="351325"/>
                  </a:lnTo>
                  <a:lnTo>
                    <a:pt x="33691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9030959" y="3621803"/>
              <a:ext cx="130227" cy="213769"/>
            </a:xfrm>
            <a:custGeom>
              <a:avLst/>
              <a:gdLst/>
              <a:ahLst/>
              <a:cxnLst/>
              <a:rect l="0" t="0" r="0" b="0"/>
              <a:pathLst>
                <a:path w="130227" h="213769">
                  <a:moveTo>
                    <a:pt x="76191" y="0"/>
                  </a:moveTo>
                  <a:lnTo>
                    <a:pt x="33500" y="14572"/>
                  </a:lnTo>
                  <a:lnTo>
                    <a:pt x="23164" y="20243"/>
                  </a:lnTo>
                  <a:lnTo>
                    <a:pt x="8560" y="35903"/>
                  </a:lnTo>
                  <a:lnTo>
                    <a:pt x="3028" y="44992"/>
                  </a:lnTo>
                  <a:lnTo>
                    <a:pt x="0" y="67570"/>
                  </a:lnTo>
                  <a:lnTo>
                    <a:pt x="3724" y="90862"/>
                  </a:lnTo>
                  <a:lnTo>
                    <a:pt x="13178" y="109013"/>
                  </a:lnTo>
                  <a:lnTo>
                    <a:pt x="21314" y="114789"/>
                  </a:lnTo>
                  <a:lnTo>
                    <a:pt x="81255" y="130410"/>
                  </a:lnTo>
                  <a:lnTo>
                    <a:pt x="111096" y="146134"/>
                  </a:lnTo>
                  <a:lnTo>
                    <a:pt x="124070" y="162045"/>
                  </a:lnTo>
                  <a:lnTo>
                    <a:pt x="129167" y="171201"/>
                  </a:lnTo>
                  <a:lnTo>
                    <a:pt x="130226" y="179644"/>
                  </a:lnTo>
                  <a:lnTo>
                    <a:pt x="125163" y="195265"/>
                  </a:lnTo>
                  <a:lnTo>
                    <a:pt x="108875" y="206887"/>
                  </a:lnTo>
                  <a:lnTo>
                    <a:pt x="97980" y="211624"/>
                  </a:lnTo>
                  <a:lnTo>
                    <a:pt x="73397" y="213768"/>
                  </a:lnTo>
                  <a:lnTo>
                    <a:pt x="1302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9227903" y="3727088"/>
              <a:ext cx="160762" cy="168667"/>
            </a:xfrm>
            <a:custGeom>
              <a:avLst/>
              <a:gdLst/>
              <a:ahLst/>
              <a:cxnLst/>
              <a:rect l="0" t="0" r="0" b="0"/>
              <a:pathLst>
                <a:path w="160762" h="168667">
                  <a:moveTo>
                    <a:pt x="5589" y="21057"/>
                  </a:moveTo>
                  <a:lnTo>
                    <a:pt x="0" y="37824"/>
                  </a:lnTo>
                  <a:lnTo>
                    <a:pt x="2113" y="70608"/>
                  </a:lnTo>
                  <a:lnTo>
                    <a:pt x="14477" y="115203"/>
                  </a:lnTo>
                  <a:lnTo>
                    <a:pt x="25527" y="136599"/>
                  </a:lnTo>
                  <a:lnTo>
                    <a:pt x="44476" y="154687"/>
                  </a:lnTo>
                  <a:lnTo>
                    <a:pt x="56080" y="162786"/>
                  </a:lnTo>
                  <a:lnTo>
                    <a:pt x="78332" y="168666"/>
                  </a:lnTo>
                  <a:lnTo>
                    <a:pt x="89180" y="168595"/>
                  </a:lnTo>
                  <a:lnTo>
                    <a:pt x="107472" y="162279"/>
                  </a:lnTo>
                  <a:lnTo>
                    <a:pt x="138278" y="139160"/>
                  </a:lnTo>
                  <a:lnTo>
                    <a:pt x="154218" y="113372"/>
                  </a:lnTo>
                  <a:lnTo>
                    <a:pt x="160761" y="77915"/>
                  </a:lnTo>
                  <a:lnTo>
                    <a:pt x="155737" y="21456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9412477" y="3728410"/>
              <a:ext cx="347441" cy="304005"/>
            </a:xfrm>
            <a:custGeom>
              <a:avLst/>
              <a:gdLst/>
              <a:ahLst/>
              <a:cxnLst/>
              <a:rect l="0" t="0" r="0" b="0"/>
              <a:pathLst>
                <a:path w="347441" h="304005">
                  <a:moveTo>
                    <a:pt x="0" y="51320"/>
                  </a:moveTo>
                  <a:lnTo>
                    <a:pt x="16788" y="106365"/>
                  </a:lnTo>
                  <a:lnTo>
                    <a:pt x="26748" y="168606"/>
                  </a:lnTo>
                  <a:lnTo>
                    <a:pt x="14474" y="115049"/>
                  </a:lnTo>
                  <a:lnTo>
                    <a:pt x="12867" y="76182"/>
                  </a:lnTo>
                  <a:lnTo>
                    <a:pt x="16637" y="53011"/>
                  </a:lnTo>
                  <a:lnTo>
                    <a:pt x="25331" y="34134"/>
                  </a:lnTo>
                  <a:lnTo>
                    <a:pt x="30925" y="25825"/>
                  </a:lnTo>
                  <a:lnTo>
                    <a:pt x="36995" y="22625"/>
                  </a:lnTo>
                  <a:lnTo>
                    <a:pt x="43380" y="22831"/>
                  </a:lnTo>
                  <a:lnTo>
                    <a:pt x="49977" y="25308"/>
                  </a:lnTo>
                  <a:lnTo>
                    <a:pt x="70440" y="45563"/>
                  </a:lnTo>
                  <a:lnTo>
                    <a:pt x="97145" y="92254"/>
                  </a:lnTo>
                  <a:lnTo>
                    <a:pt x="118018" y="140298"/>
                  </a:lnTo>
                  <a:lnTo>
                    <a:pt x="124302" y="149243"/>
                  </a:lnTo>
                  <a:lnTo>
                    <a:pt x="129661" y="150527"/>
                  </a:lnTo>
                  <a:lnTo>
                    <a:pt x="134403" y="146704"/>
                  </a:lnTo>
                  <a:lnTo>
                    <a:pt x="138736" y="139476"/>
                  </a:lnTo>
                  <a:lnTo>
                    <a:pt x="149378" y="84232"/>
                  </a:lnTo>
                  <a:lnTo>
                    <a:pt x="166377" y="30438"/>
                  </a:lnTo>
                  <a:lnTo>
                    <a:pt x="177670" y="9284"/>
                  </a:lnTo>
                  <a:lnTo>
                    <a:pt x="185127" y="3409"/>
                  </a:lnTo>
                  <a:lnTo>
                    <a:pt x="193607" y="662"/>
                  </a:lnTo>
                  <a:lnTo>
                    <a:pt x="202771" y="0"/>
                  </a:lnTo>
                  <a:lnTo>
                    <a:pt x="212389" y="4239"/>
                  </a:lnTo>
                  <a:lnTo>
                    <a:pt x="232435" y="21427"/>
                  </a:lnTo>
                  <a:lnTo>
                    <a:pt x="257862" y="63000"/>
                  </a:lnTo>
                  <a:lnTo>
                    <a:pt x="280180" y="119875"/>
                  </a:lnTo>
                  <a:lnTo>
                    <a:pt x="307142" y="182574"/>
                  </a:lnTo>
                  <a:lnTo>
                    <a:pt x="326160" y="240093"/>
                  </a:lnTo>
                  <a:lnTo>
                    <a:pt x="344301" y="294580"/>
                  </a:lnTo>
                  <a:lnTo>
                    <a:pt x="347440" y="304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5" name="Group 234"/>
          <p:cNvGrpSpPr/>
          <p:nvPr/>
        </p:nvGrpSpPr>
        <p:grpSpPr>
          <a:xfrm>
            <a:off x="666352" y="4409961"/>
            <a:ext cx="2418498" cy="497037"/>
            <a:chOff x="666352" y="4409961"/>
            <a:chExt cx="2418498" cy="497037"/>
          </a:xfrm>
        </p:grpSpPr>
        <p:sp>
          <p:nvSpPr>
            <p:cNvPr id="220" name="Freeform 219"/>
            <p:cNvSpPr/>
            <p:nvPr/>
          </p:nvSpPr>
          <p:spPr>
            <a:xfrm>
              <a:off x="666352" y="4664124"/>
              <a:ext cx="164180" cy="242874"/>
            </a:xfrm>
            <a:custGeom>
              <a:avLst/>
              <a:gdLst/>
              <a:ahLst/>
              <a:cxnLst/>
              <a:rect l="0" t="0" r="0" b="0"/>
              <a:pathLst>
                <a:path w="164180" h="242874">
                  <a:moveTo>
                    <a:pt x="91699" y="0"/>
                  </a:moveTo>
                  <a:lnTo>
                    <a:pt x="47737" y="14654"/>
                  </a:lnTo>
                  <a:lnTo>
                    <a:pt x="30826" y="27570"/>
                  </a:lnTo>
                  <a:lnTo>
                    <a:pt x="23041" y="35927"/>
                  </a:lnTo>
                  <a:lnTo>
                    <a:pt x="6495" y="75636"/>
                  </a:lnTo>
                  <a:lnTo>
                    <a:pt x="0" y="139116"/>
                  </a:lnTo>
                  <a:lnTo>
                    <a:pt x="7077" y="176530"/>
                  </a:lnTo>
                  <a:lnTo>
                    <a:pt x="29837" y="217494"/>
                  </a:lnTo>
                  <a:lnTo>
                    <a:pt x="44318" y="232365"/>
                  </a:lnTo>
                  <a:lnTo>
                    <a:pt x="62452" y="242873"/>
                  </a:lnTo>
                  <a:lnTo>
                    <a:pt x="72201" y="242634"/>
                  </a:lnTo>
                  <a:lnTo>
                    <a:pt x="92392" y="233010"/>
                  </a:lnTo>
                  <a:lnTo>
                    <a:pt x="125545" y="205471"/>
                  </a:lnTo>
                  <a:lnTo>
                    <a:pt x="151504" y="167449"/>
                  </a:lnTo>
                  <a:lnTo>
                    <a:pt x="159223" y="145782"/>
                  </a:lnTo>
                  <a:lnTo>
                    <a:pt x="164179" y="93744"/>
                  </a:lnTo>
                  <a:lnTo>
                    <a:pt x="162517" y="68570"/>
                  </a:lnTo>
                  <a:lnTo>
                    <a:pt x="153980" y="49583"/>
                  </a:lnTo>
                  <a:lnTo>
                    <a:pt x="136019" y="25740"/>
                  </a:lnTo>
                  <a:lnTo>
                    <a:pt x="125825" y="17289"/>
                  </a:lnTo>
                  <a:lnTo>
                    <a:pt x="11275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887692" y="4622010"/>
              <a:ext cx="123044" cy="255295"/>
            </a:xfrm>
            <a:custGeom>
              <a:avLst/>
              <a:gdLst/>
              <a:ahLst/>
              <a:cxnLst/>
              <a:rect l="0" t="0" r="0" b="0"/>
              <a:pathLst>
                <a:path w="123044" h="255295">
                  <a:moveTo>
                    <a:pt x="28287" y="157928"/>
                  </a:moveTo>
                  <a:lnTo>
                    <a:pt x="42941" y="216544"/>
                  </a:lnTo>
                  <a:lnTo>
                    <a:pt x="54145" y="255294"/>
                  </a:lnTo>
                  <a:lnTo>
                    <a:pt x="29356" y="193322"/>
                  </a:lnTo>
                  <a:lnTo>
                    <a:pt x="7833" y="137372"/>
                  </a:lnTo>
                  <a:lnTo>
                    <a:pt x="0" y="102314"/>
                  </a:lnTo>
                  <a:lnTo>
                    <a:pt x="507" y="77058"/>
                  </a:lnTo>
                  <a:lnTo>
                    <a:pt x="8531" y="54135"/>
                  </a:lnTo>
                  <a:lnTo>
                    <a:pt x="23016" y="38488"/>
                  </a:lnTo>
                  <a:lnTo>
                    <a:pt x="60911" y="18911"/>
                  </a:lnTo>
                  <a:lnTo>
                    <a:pt x="111626" y="8513"/>
                  </a:lnTo>
                  <a:lnTo>
                    <a:pt x="1230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1285866" y="4409961"/>
              <a:ext cx="167067" cy="459355"/>
            </a:xfrm>
            <a:custGeom>
              <a:avLst/>
              <a:gdLst/>
              <a:ahLst/>
              <a:cxnLst/>
              <a:rect l="0" t="0" r="0" b="0"/>
              <a:pathLst>
                <a:path w="167067" h="459355">
                  <a:moveTo>
                    <a:pt x="103895" y="285748"/>
                  </a:moveTo>
                  <a:lnTo>
                    <a:pt x="85914" y="270107"/>
                  </a:lnTo>
                  <a:lnTo>
                    <a:pt x="68998" y="262029"/>
                  </a:lnTo>
                  <a:lnTo>
                    <a:pt x="59573" y="261747"/>
                  </a:lnTo>
                  <a:lnTo>
                    <a:pt x="39743" y="267672"/>
                  </a:lnTo>
                  <a:lnTo>
                    <a:pt x="22351" y="284343"/>
                  </a:lnTo>
                  <a:lnTo>
                    <a:pt x="14437" y="295340"/>
                  </a:lnTo>
                  <a:lnTo>
                    <a:pt x="5644" y="323157"/>
                  </a:lnTo>
                  <a:lnTo>
                    <a:pt x="0" y="383085"/>
                  </a:lnTo>
                  <a:lnTo>
                    <a:pt x="5467" y="408558"/>
                  </a:lnTo>
                  <a:lnTo>
                    <a:pt x="28041" y="453507"/>
                  </a:lnTo>
                  <a:lnTo>
                    <a:pt x="35778" y="458419"/>
                  </a:lnTo>
                  <a:lnTo>
                    <a:pt x="44446" y="459354"/>
                  </a:lnTo>
                  <a:lnTo>
                    <a:pt x="53734" y="457637"/>
                  </a:lnTo>
                  <a:lnTo>
                    <a:pt x="70293" y="443252"/>
                  </a:lnTo>
                  <a:lnTo>
                    <a:pt x="84282" y="421261"/>
                  </a:lnTo>
                  <a:lnTo>
                    <a:pt x="106670" y="360887"/>
                  </a:lnTo>
                  <a:lnTo>
                    <a:pt x="120128" y="298467"/>
                  </a:lnTo>
                  <a:lnTo>
                    <a:pt x="122808" y="255916"/>
                  </a:lnTo>
                  <a:lnTo>
                    <a:pt x="127119" y="212828"/>
                  </a:lnTo>
                  <a:lnTo>
                    <a:pt x="129884" y="152229"/>
                  </a:lnTo>
                  <a:lnTo>
                    <a:pt x="126413" y="97229"/>
                  </a:lnTo>
                  <a:lnTo>
                    <a:pt x="119652" y="37420"/>
                  </a:lnTo>
                  <a:lnTo>
                    <a:pt x="110384" y="2770"/>
                  </a:lnTo>
                  <a:lnTo>
                    <a:pt x="105881" y="0"/>
                  </a:lnTo>
                  <a:lnTo>
                    <a:pt x="100540" y="2833"/>
                  </a:lnTo>
                  <a:lnTo>
                    <a:pt x="94639" y="9401"/>
                  </a:lnTo>
                  <a:lnTo>
                    <a:pt x="91203" y="35415"/>
                  </a:lnTo>
                  <a:lnTo>
                    <a:pt x="92726" y="86404"/>
                  </a:lnTo>
                  <a:lnTo>
                    <a:pt x="96296" y="138556"/>
                  </a:lnTo>
                  <a:lnTo>
                    <a:pt x="107983" y="197402"/>
                  </a:lnTo>
                  <a:lnTo>
                    <a:pt x="121557" y="258462"/>
                  </a:lnTo>
                  <a:lnTo>
                    <a:pt x="135503" y="313677"/>
                  </a:lnTo>
                  <a:lnTo>
                    <a:pt x="161753" y="373945"/>
                  </a:lnTo>
                  <a:lnTo>
                    <a:pt x="167066" y="391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1537160" y="474835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5726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1526632" y="461148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1626259" y="4474611"/>
              <a:ext cx="79358" cy="368499"/>
            </a:xfrm>
            <a:custGeom>
              <a:avLst/>
              <a:gdLst/>
              <a:ahLst/>
              <a:cxnLst/>
              <a:rect l="0" t="0" r="0" b="0"/>
              <a:pathLst>
                <a:path w="79358" h="368499">
                  <a:moveTo>
                    <a:pt x="47772" y="368498"/>
                  </a:moveTo>
                  <a:lnTo>
                    <a:pt x="42182" y="306405"/>
                  </a:lnTo>
                  <a:lnTo>
                    <a:pt x="29813" y="255020"/>
                  </a:lnTo>
                  <a:lnTo>
                    <a:pt x="16105" y="196690"/>
                  </a:lnTo>
                  <a:lnTo>
                    <a:pt x="7721" y="134779"/>
                  </a:lnTo>
                  <a:lnTo>
                    <a:pt x="0" y="78659"/>
                  </a:lnTo>
                  <a:lnTo>
                    <a:pt x="2363" y="54847"/>
                  </a:lnTo>
                  <a:lnTo>
                    <a:pt x="15860" y="21710"/>
                  </a:lnTo>
                  <a:lnTo>
                    <a:pt x="24157" y="14473"/>
                  </a:lnTo>
                  <a:lnTo>
                    <a:pt x="54683" y="4289"/>
                  </a:lnTo>
                  <a:lnTo>
                    <a:pt x="793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1621388" y="467465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1793939" y="4495668"/>
              <a:ext cx="80134" cy="347442"/>
            </a:xfrm>
            <a:custGeom>
              <a:avLst/>
              <a:gdLst/>
              <a:ahLst/>
              <a:cxnLst/>
              <a:rect l="0" t="0" r="0" b="0"/>
              <a:pathLst>
                <a:path w="80134" h="347442">
                  <a:moveTo>
                    <a:pt x="59076" y="347441"/>
                  </a:moveTo>
                  <a:lnTo>
                    <a:pt x="51840" y="319884"/>
                  </a:lnTo>
                  <a:lnTo>
                    <a:pt x="46078" y="263662"/>
                  </a:lnTo>
                  <a:lnTo>
                    <a:pt x="34168" y="224351"/>
                  </a:lnTo>
                  <a:lnTo>
                    <a:pt x="14772" y="174038"/>
                  </a:lnTo>
                  <a:lnTo>
                    <a:pt x="845" y="117869"/>
                  </a:lnTo>
                  <a:lnTo>
                    <a:pt x="0" y="54782"/>
                  </a:lnTo>
                  <a:lnTo>
                    <a:pt x="2145" y="40031"/>
                  </a:lnTo>
                  <a:lnTo>
                    <a:pt x="7084" y="29027"/>
                  </a:lnTo>
                  <a:lnTo>
                    <a:pt x="21930" y="13681"/>
                  </a:lnTo>
                  <a:lnTo>
                    <a:pt x="43347" y="6080"/>
                  </a:lnTo>
                  <a:lnTo>
                    <a:pt x="801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1758259" y="4695709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8" y="3120"/>
                  </a:lnTo>
                  <a:lnTo>
                    <a:pt x="31534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895129" y="4605647"/>
              <a:ext cx="157929" cy="184820"/>
            </a:xfrm>
            <a:custGeom>
              <a:avLst/>
              <a:gdLst/>
              <a:ahLst/>
              <a:cxnLst/>
              <a:rect l="0" t="0" r="0" b="0"/>
              <a:pathLst>
                <a:path w="157929" h="184820">
                  <a:moveTo>
                    <a:pt x="0" y="121648"/>
                  </a:moveTo>
                  <a:lnTo>
                    <a:pt x="58617" y="106994"/>
                  </a:lnTo>
                  <a:lnTo>
                    <a:pt x="110451" y="99516"/>
                  </a:lnTo>
                  <a:lnTo>
                    <a:pt x="129418" y="89975"/>
                  </a:lnTo>
                  <a:lnTo>
                    <a:pt x="142527" y="74816"/>
                  </a:lnTo>
                  <a:lnTo>
                    <a:pt x="147661" y="65860"/>
                  </a:lnTo>
                  <a:lnTo>
                    <a:pt x="150245" y="46551"/>
                  </a:lnTo>
                  <a:lnTo>
                    <a:pt x="146324" y="27440"/>
                  </a:lnTo>
                  <a:lnTo>
                    <a:pt x="136783" y="11147"/>
                  </a:lnTo>
                  <a:lnTo>
                    <a:pt x="128623" y="5867"/>
                  </a:lnTo>
                  <a:lnTo>
                    <a:pt x="107079" y="0"/>
                  </a:lnTo>
                  <a:lnTo>
                    <a:pt x="97122" y="775"/>
                  </a:lnTo>
                  <a:lnTo>
                    <a:pt x="79820" y="7875"/>
                  </a:lnTo>
                  <a:lnTo>
                    <a:pt x="67451" y="25069"/>
                  </a:lnTo>
                  <a:lnTo>
                    <a:pt x="49979" y="68645"/>
                  </a:lnTo>
                  <a:lnTo>
                    <a:pt x="48729" y="89903"/>
                  </a:lnTo>
                  <a:lnTo>
                    <a:pt x="57459" y="132145"/>
                  </a:lnTo>
                  <a:lnTo>
                    <a:pt x="72657" y="158163"/>
                  </a:lnTo>
                  <a:lnTo>
                    <a:pt x="97567" y="180691"/>
                  </a:lnTo>
                  <a:lnTo>
                    <a:pt x="107159" y="184406"/>
                  </a:lnTo>
                  <a:lnTo>
                    <a:pt x="157928" y="184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2114679" y="4600953"/>
              <a:ext cx="85777" cy="172029"/>
            </a:xfrm>
            <a:custGeom>
              <a:avLst/>
              <a:gdLst/>
              <a:ahLst/>
              <a:cxnLst/>
              <a:rect l="0" t="0" r="0" b="0"/>
              <a:pathLst>
                <a:path w="85777" h="172029">
                  <a:moveTo>
                    <a:pt x="1548" y="126342"/>
                  </a:moveTo>
                  <a:lnTo>
                    <a:pt x="25268" y="170304"/>
                  </a:lnTo>
                  <a:lnTo>
                    <a:pt x="27890" y="172028"/>
                  </a:lnTo>
                  <a:lnTo>
                    <a:pt x="29638" y="168498"/>
                  </a:lnTo>
                  <a:lnTo>
                    <a:pt x="30410" y="153267"/>
                  </a:lnTo>
                  <a:lnTo>
                    <a:pt x="18275" y="104671"/>
                  </a:lnTo>
                  <a:lnTo>
                    <a:pt x="0" y="63050"/>
                  </a:lnTo>
                  <a:lnTo>
                    <a:pt x="80" y="42060"/>
                  </a:lnTo>
                  <a:lnTo>
                    <a:pt x="7135" y="24153"/>
                  </a:lnTo>
                  <a:lnTo>
                    <a:pt x="12292" y="16102"/>
                  </a:lnTo>
                  <a:lnTo>
                    <a:pt x="19239" y="11904"/>
                  </a:lnTo>
                  <a:lnTo>
                    <a:pt x="76837" y="2173"/>
                  </a:lnTo>
                  <a:lnTo>
                    <a:pt x="857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2271150" y="4590145"/>
              <a:ext cx="118820" cy="150132"/>
            </a:xfrm>
            <a:custGeom>
              <a:avLst/>
              <a:gdLst/>
              <a:ahLst/>
              <a:cxnLst/>
              <a:rect l="0" t="0" r="0" b="0"/>
              <a:pathLst>
                <a:path w="118820" h="150132">
                  <a:moveTo>
                    <a:pt x="3005" y="84508"/>
                  </a:moveTo>
                  <a:lnTo>
                    <a:pt x="19773" y="90097"/>
                  </a:lnTo>
                  <a:lnTo>
                    <a:pt x="37364" y="89721"/>
                  </a:lnTo>
                  <a:lnTo>
                    <a:pt x="77252" y="79948"/>
                  </a:lnTo>
                  <a:lnTo>
                    <a:pt x="85259" y="74449"/>
                  </a:lnTo>
                  <a:lnTo>
                    <a:pt x="97274" y="58980"/>
                  </a:lnTo>
                  <a:lnTo>
                    <a:pt x="98606" y="49942"/>
                  </a:lnTo>
                  <a:lnTo>
                    <a:pt x="93848" y="30540"/>
                  </a:lnTo>
                  <a:lnTo>
                    <a:pt x="78015" y="5476"/>
                  </a:lnTo>
                  <a:lnTo>
                    <a:pt x="69389" y="1404"/>
                  </a:lnTo>
                  <a:lnTo>
                    <a:pt x="47327" y="0"/>
                  </a:lnTo>
                  <a:lnTo>
                    <a:pt x="28163" y="6394"/>
                  </a:lnTo>
                  <a:lnTo>
                    <a:pt x="19777" y="11375"/>
                  </a:lnTo>
                  <a:lnTo>
                    <a:pt x="7340" y="26268"/>
                  </a:lnTo>
                  <a:lnTo>
                    <a:pt x="2385" y="35153"/>
                  </a:lnTo>
                  <a:lnTo>
                    <a:pt x="0" y="54383"/>
                  </a:lnTo>
                  <a:lnTo>
                    <a:pt x="8001" y="95325"/>
                  </a:lnTo>
                  <a:lnTo>
                    <a:pt x="23073" y="126707"/>
                  </a:lnTo>
                  <a:lnTo>
                    <a:pt x="38830" y="141477"/>
                  </a:lnTo>
                  <a:lnTo>
                    <a:pt x="47945" y="147054"/>
                  </a:lnTo>
                  <a:lnTo>
                    <a:pt x="67432" y="150131"/>
                  </a:lnTo>
                  <a:lnTo>
                    <a:pt x="118819" y="147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2463668" y="4522173"/>
              <a:ext cx="168457" cy="164160"/>
            </a:xfrm>
            <a:custGeom>
              <a:avLst/>
              <a:gdLst/>
              <a:ahLst/>
              <a:cxnLst/>
              <a:rect l="0" t="0" r="0" b="0"/>
              <a:pathLst>
                <a:path w="168457" h="164160">
                  <a:moveTo>
                    <a:pt x="0" y="57723"/>
                  </a:moveTo>
                  <a:lnTo>
                    <a:pt x="11453" y="111868"/>
                  </a:lnTo>
                  <a:lnTo>
                    <a:pt x="25858" y="164159"/>
                  </a:lnTo>
                  <a:lnTo>
                    <a:pt x="13107" y="103064"/>
                  </a:lnTo>
                  <a:lnTo>
                    <a:pt x="11038" y="44323"/>
                  </a:lnTo>
                  <a:lnTo>
                    <a:pt x="16994" y="22131"/>
                  </a:lnTo>
                  <a:lnTo>
                    <a:pt x="21858" y="12938"/>
                  </a:lnTo>
                  <a:lnTo>
                    <a:pt x="29779" y="6809"/>
                  </a:lnTo>
                  <a:lnTo>
                    <a:pt x="51060" y="0"/>
                  </a:lnTo>
                  <a:lnTo>
                    <a:pt x="72996" y="3212"/>
                  </a:lnTo>
                  <a:lnTo>
                    <a:pt x="101957" y="18175"/>
                  </a:lnTo>
                  <a:lnTo>
                    <a:pt x="117844" y="33127"/>
                  </a:lnTo>
                  <a:lnTo>
                    <a:pt x="154223" y="88611"/>
                  </a:lnTo>
                  <a:lnTo>
                    <a:pt x="168456" y="131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2698216" y="4503424"/>
              <a:ext cx="112893" cy="156253"/>
            </a:xfrm>
            <a:custGeom>
              <a:avLst/>
              <a:gdLst/>
              <a:ahLst/>
              <a:cxnLst/>
              <a:rect l="0" t="0" r="0" b="0"/>
              <a:pathLst>
                <a:path w="112893" h="156253">
                  <a:moveTo>
                    <a:pt x="91835" y="13301"/>
                  </a:moveTo>
                  <a:lnTo>
                    <a:pt x="80657" y="2123"/>
                  </a:lnTo>
                  <a:lnTo>
                    <a:pt x="72685" y="0"/>
                  </a:lnTo>
                  <a:lnTo>
                    <a:pt x="51349" y="760"/>
                  </a:lnTo>
                  <a:lnTo>
                    <a:pt x="32507" y="8117"/>
                  </a:lnTo>
                  <a:lnTo>
                    <a:pt x="24207" y="13354"/>
                  </a:lnTo>
                  <a:lnTo>
                    <a:pt x="11866" y="31652"/>
                  </a:lnTo>
                  <a:lnTo>
                    <a:pt x="3651" y="55382"/>
                  </a:lnTo>
                  <a:lnTo>
                    <a:pt x="0" y="81527"/>
                  </a:lnTo>
                  <a:lnTo>
                    <a:pt x="4616" y="105625"/>
                  </a:lnTo>
                  <a:lnTo>
                    <a:pt x="20369" y="135803"/>
                  </a:lnTo>
                  <a:lnTo>
                    <a:pt x="26644" y="144102"/>
                  </a:lnTo>
                  <a:lnTo>
                    <a:pt x="46094" y="153323"/>
                  </a:lnTo>
                  <a:lnTo>
                    <a:pt x="69166" y="156252"/>
                  </a:lnTo>
                  <a:lnTo>
                    <a:pt x="112892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2855997" y="4425174"/>
              <a:ext cx="228853" cy="238951"/>
            </a:xfrm>
            <a:custGeom>
              <a:avLst/>
              <a:gdLst/>
              <a:ahLst/>
              <a:cxnLst/>
              <a:rect l="0" t="0" r="0" b="0"/>
              <a:pathLst>
                <a:path w="228853" h="238951">
                  <a:moveTo>
                    <a:pt x="18282" y="112608"/>
                  </a:moveTo>
                  <a:lnTo>
                    <a:pt x="44669" y="96967"/>
                  </a:lnTo>
                  <a:lnTo>
                    <a:pt x="101595" y="77764"/>
                  </a:lnTo>
                  <a:lnTo>
                    <a:pt x="116921" y="64367"/>
                  </a:lnTo>
                  <a:lnTo>
                    <a:pt x="122646" y="55881"/>
                  </a:lnTo>
                  <a:lnTo>
                    <a:pt x="125888" y="37093"/>
                  </a:lnTo>
                  <a:lnTo>
                    <a:pt x="125114" y="27170"/>
                  </a:lnTo>
                  <a:lnTo>
                    <a:pt x="121089" y="19384"/>
                  </a:lnTo>
                  <a:lnTo>
                    <a:pt x="107258" y="7614"/>
                  </a:lnTo>
                  <a:lnTo>
                    <a:pt x="74151" y="0"/>
                  </a:lnTo>
                  <a:lnTo>
                    <a:pt x="54421" y="4459"/>
                  </a:lnTo>
                  <a:lnTo>
                    <a:pt x="37854" y="15409"/>
                  </a:lnTo>
                  <a:lnTo>
                    <a:pt x="16542" y="41304"/>
                  </a:lnTo>
                  <a:lnTo>
                    <a:pt x="6591" y="61030"/>
                  </a:lnTo>
                  <a:lnTo>
                    <a:pt x="0" y="103045"/>
                  </a:lnTo>
                  <a:lnTo>
                    <a:pt x="3637" y="141360"/>
                  </a:lnTo>
                  <a:lnTo>
                    <a:pt x="12163" y="160872"/>
                  </a:lnTo>
                  <a:lnTo>
                    <a:pt x="36701" y="192461"/>
                  </a:lnTo>
                  <a:lnTo>
                    <a:pt x="62734" y="208538"/>
                  </a:lnTo>
                  <a:lnTo>
                    <a:pt x="116466" y="228114"/>
                  </a:lnTo>
                  <a:lnTo>
                    <a:pt x="175457" y="236810"/>
                  </a:lnTo>
                  <a:lnTo>
                    <a:pt x="228852" y="238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0" name="Group 259"/>
          <p:cNvGrpSpPr/>
          <p:nvPr/>
        </p:nvGrpSpPr>
        <p:grpSpPr>
          <a:xfrm>
            <a:off x="3432290" y="4160125"/>
            <a:ext cx="5285307" cy="725099"/>
            <a:chOff x="3432290" y="4160125"/>
            <a:chExt cx="5285307" cy="725099"/>
          </a:xfrm>
        </p:grpSpPr>
        <p:sp>
          <p:nvSpPr>
            <p:cNvPr id="236" name="Freeform 235"/>
            <p:cNvSpPr/>
            <p:nvPr/>
          </p:nvSpPr>
          <p:spPr>
            <a:xfrm>
              <a:off x="3432290" y="4221927"/>
              <a:ext cx="204021" cy="410612"/>
            </a:xfrm>
            <a:custGeom>
              <a:avLst/>
              <a:gdLst/>
              <a:ahLst/>
              <a:cxnLst/>
              <a:rect l="0" t="0" r="0" b="0"/>
              <a:pathLst>
                <a:path w="204021" h="410612">
                  <a:moveTo>
                    <a:pt x="0" y="0"/>
                  </a:moveTo>
                  <a:lnTo>
                    <a:pt x="3119" y="57264"/>
                  </a:lnTo>
                  <a:lnTo>
                    <a:pt x="11452" y="106654"/>
                  </a:lnTo>
                  <a:lnTo>
                    <a:pt x="21330" y="161453"/>
                  </a:lnTo>
                  <a:lnTo>
                    <a:pt x="31667" y="219024"/>
                  </a:lnTo>
                  <a:lnTo>
                    <a:pt x="39019" y="273126"/>
                  </a:lnTo>
                  <a:lnTo>
                    <a:pt x="47091" y="332631"/>
                  </a:lnTo>
                  <a:lnTo>
                    <a:pt x="50376" y="385633"/>
                  </a:lnTo>
                  <a:lnTo>
                    <a:pt x="48792" y="386940"/>
                  </a:lnTo>
                  <a:lnTo>
                    <a:pt x="46565" y="384302"/>
                  </a:lnTo>
                  <a:lnTo>
                    <a:pt x="43433" y="352643"/>
                  </a:lnTo>
                  <a:lnTo>
                    <a:pt x="53740" y="295483"/>
                  </a:lnTo>
                  <a:lnTo>
                    <a:pt x="66897" y="252820"/>
                  </a:lnTo>
                  <a:lnTo>
                    <a:pt x="80035" y="234807"/>
                  </a:lnTo>
                  <a:lnTo>
                    <a:pt x="88452" y="226728"/>
                  </a:lnTo>
                  <a:lnTo>
                    <a:pt x="110282" y="217752"/>
                  </a:lnTo>
                  <a:lnTo>
                    <a:pt x="122654" y="215358"/>
                  </a:lnTo>
                  <a:lnTo>
                    <a:pt x="142640" y="218937"/>
                  </a:lnTo>
                  <a:lnTo>
                    <a:pt x="167046" y="234106"/>
                  </a:lnTo>
                  <a:lnTo>
                    <a:pt x="180697" y="247937"/>
                  </a:lnTo>
                  <a:lnTo>
                    <a:pt x="202852" y="295560"/>
                  </a:lnTo>
                  <a:lnTo>
                    <a:pt x="204020" y="319313"/>
                  </a:lnTo>
                  <a:lnTo>
                    <a:pt x="199470" y="344298"/>
                  </a:lnTo>
                  <a:lnTo>
                    <a:pt x="189649" y="367101"/>
                  </a:lnTo>
                  <a:lnTo>
                    <a:pt x="171246" y="382695"/>
                  </a:lnTo>
                  <a:lnTo>
                    <a:pt x="11581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3716559" y="4464082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14572" y="42692"/>
                  </a:lnTo>
                  <a:lnTo>
                    <a:pt x="44986" y="85258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3684974" y="4411440"/>
              <a:ext cx="168457" cy="473784"/>
            </a:xfrm>
            <a:custGeom>
              <a:avLst/>
              <a:gdLst/>
              <a:ahLst/>
              <a:cxnLst/>
              <a:rect l="0" t="0" r="0" b="0"/>
              <a:pathLst>
                <a:path w="168457" h="473784">
                  <a:moveTo>
                    <a:pt x="168456" y="0"/>
                  </a:moveTo>
                  <a:lnTo>
                    <a:pt x="158880" y="24047"/>
                  </a:lnTo>
                  <a:lnTo>
                    <a:pt x="123469" y="82276"/>
                  </a:lnTo>
                  <a:lnTo>
                    <a:pt x="102321" y="136614"/>
                  </a:lnTo>
                  <a:lnTo>
                    <a:pt x="80766" y="200019"/>
                  </a:lnTo>
                  <a:lnTo>
                    <a:pt x="54844" y="261014"/>
                  </a:lnTo>
                  <a:lnTo>
                    <a:pt x="45885" y="297266"/>
                  </a:lnTo>
                  <a:lnTo>
                    <a:pt x="33035" y="359247"/>
                  </a:lnTo>
                  <a:lnTo>
                    <a:pt x="12547" y="41654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4182008" y="4316684"/>
              <a:ext cx="29392" cy="284270"/>
            </a:xfrm>
            <a:custGeom>
              <a:avLst/>
              <a:gdLst/>
              <a:ahLst/>
              <a:cxnLst/>
              <a:rect l="0" t="0" r="0" b="0"/>
              <a:pathLst>
                <a:path w="29392" h="284270">
                  <a:moveTo>
                    <a:pt x="8334" y="0"/>
                  </a:moveTo>
                  <a:lnTo>
                    <a:pt x="0" y="48930"/>
                  </a:lnTo>
                  <a:lnTo>
                    <a:pt x="1575" y="96776"/>
                  </a:lnTo>
                  <a:lnTo>
                    <a:pt x="9451" y="151116"/>
                  </a:lnTo>
                  <a:lnTo>
                    <a:pt x="16074" y="205432"/>
                  </a:lnTo>
                  <a:lnTo>
                    <a:pt x="25730" y="268168"/>
                  </a:lnTo>
                  <a:lnTo>
                    <a:pt x="2939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4085057" y="4432497"/>
              <a:ext cx="210570" cy="42115"/>
            </a:xfrm>
            <a:custGeom>
              <a:avLst/>
              <a:gdLst/>
              <a:ahLst/>
              <a:cxnLst/>
              <a:rect l="0" t="0" r="0" b="0"/>
              <a:pathLst>
                <a:path w="210570" h="42115">
                  <a:moveTo>
                    <a:pt x="210569" y="0"/>
                  </a:moveTo>
                  <a:lnTo>
                    <a:pt x="148477" y="5589"/>
                  </a:lnTo>
                  <a:lnTo>
                    <a:pt x="97092" y="10723"/>
                  </a:lnTo>
                  <a:lnTo>
                    <a:pt x="56974" y="198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4316684" y="4232455"/>
              <a:ext cx="357970" cy="373080"/>
            </a:xfrm>
            <a:custGeom>
              <a:avLst/>
              <a:gdLst/>
              <a:ahLst/>
              <a:cxnLst/>
              <a:rect l="0" t="0" r="0" b="0"/>
              <a:pathLst>
                <a:path w="357970" h="373080">
                  <a:moveTo>
                    <a:pt x="0" y="0"/>
                  </a:moveTo>
                  <a:lnTo>
                    <a:pt x="0" y="58617"/>
                  </a:lnTo>
                  <a:lnTo>
                    <a:pt x="11452" y="118334"/>
                  </a:lnTo>
                  <a:lnTo>
                    <a:pt x="21331" y="164914"/>
                  </a:lnTo>
                  <a:lnTo>
                    <a:pt x="31666" y="223169"/>
                  </a:lnTo>
                  <a:lnTo>
                    <a:pt x="42138" y="275525"/>
                  </a:lnTo>
                  <a:lnTo>
                    <a:pt x="50568" y="330246"/>
                  </a:lnTo>
                  <a:lnTo>
                    <a:pt x="57617" y="366523"/>
                  </a:lnTo>
                  <a:lnTo>
                    <a:pt x="57128" y="371860"/>
                  </a:lnTo>
                  <a:lnTo>
                    <a:pt x="54463" y="373079"/>
                  </a:lnTo>
                  <a:lnTo>
                    <a:pt x="50347" y="371552"/>
                  </a:lnTo>
                  <a:lnTo>
                    <a:pt x="47602" y="365855"/>
                  </a:lnTo>
                  <a:lnTo>
                    <a:pt x="42837" y="304560"/>
                  </a:lnTo>
                  <a:lnTo>
                    <a:pt x="47917" y="266105"/>
                  </a:lnTo>
                  <a:lnTo>
                    <a:pt x="62420" y="232484"/>
                  </a:lnTo>
                  <a:lnTo>
                    <a:pt x="78045" y="217191"/>
                  </a:lnTo>
                  <a:lnTo>
                    <a:pt x="87125" y="211474"/>
                  </a:lnTo>
                  <a:lnTo>
                    <a:pt x="95518" y="210003"/>
                  </a:lnTo>
                  <a:lnTo>
                    <a:pt x="103453" y="211362"/>
                  </a:lnTo>
                  <a:lnTo>
                    <a:pt x="111082" y="214608"/>
                  </a:lnTo>
                  <a:lnTo>
                    <a:pt x="132999" y="235943"/>
                  </a:lnTo>
                  <a:lnTo>
                    <a:pt x="152960" y="275764"/>
                  </a:lnTo>
                  <a:lnTo>
                    <a:pt x="171773" y="335561"/>
                  </a:lnTo>
                  <a:lnTo>
                    <a:pt x="175347" y="339521"/>
                  </a:lnTo>
                  <a:lnTo>
                    <a:pt x="178899" y="338652"/>
                  </a:lnTo>
                  <a:lnTo>
                    <a:pt x="182437" y="334563"/>
                  </a:lnTo>
                  <a:lnTo>
                    <a:pt x="209135" y="274074"/>
                  </a:lnTo>
                  <a:lnTo>
                    <a:pt x="267037" y="218020"/>
                  </a:lnTo>
                  <a:lnTo>
                    <a:pt x="293591" y="195490"/>
                  </a:lnTo>
                  <a:lnTo>
                    <a:pt x="305180" y="176962"/>
                  </a:lnTo>
                  <a:lnTo>
                    <a:pt x="307991" y="157029"/>
                  </a:lnTo>
                  <a:lnTo>
                    <a:pt x="307102" y="146800"/>
                  </a:lnTo>
                  <a:lnTo>
                    <a:pt x="301831" y="138811"/>
                  </a:lnTo>
                  <a:lnTo>
                    <a:pt x="283496" y="126815"/>
                  </a:lnTo>
                  <a:lnTo>
                    <a:pt x="274395" y="125487"/>
                  </a:lnTo>
                  <a:lnTo>
                    <a:pt x="258044" y="130252"/>
                  </a:lnTo>
                  <a:lnTo>
                    <a:pt x="235685" y="146088"/>
                  </a:lnTo>
                  <a:lnTo>
                    <a:pt x="219830" y="171188"/>
                  </a:lnTo>
                  <a:lnTo>
                    <a:pt x="205163" y="212280"/>
                  </a:lnTo>
                  <a:lnTo>
                    <a:pt x="202728" y="249552"/>
                  </a:lnTo>
                  <a:lnTo>
                    <a:pt x="214895" y="304914"/>
                  </a:lnTo>
                  <a:lnTo>
                    <a:pt x="230439" y="331201"/>
                  </a:lnTo>
                  <a:lnTo>
                    <a:pt x="249862" y="353808"/>
                  </a:lnTo>
                  <a:lnTo>
                    <a:pt x="269757" y="361969"/>
                  </a:lnTo>
                  <a:lnTo>
                    <a:pt x="320657" y="367208"/>
                  </a:lnTo>
                  <a:lnTo>
                    <a:pt x="338656" y="364805"/>
                  </a:lnTo>
                  <a:lnTo>
                    <a:pt x="357969" y="3579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906279" y="4375117"/>
              <a:ext cx="147401" cy="174345"/>
            </a:xfrm>
            <a:custGeom>
              <a:avLst/>
              <a:gdLst/>
              <a:ahLst/>
              <a:cxnLst/>
              <a:rect l="0" t="0" r="0" b="0"/>
              <a:pathLst>
                <a:path w="147401" h="174345">
                  <a:moveTo>
                    <a:pt x="0" y="67909"/>
                  </a:moveTo>
                  <a:lnTo>
                    <a:pt x="0" y="122053"/>
                  </a:lnTo>
                  <a:lnTo>
                    <a:pt x="5590" y="171411"/>
                  </a:lnTo>
                  <a:lnTo>
                    <a:pt x="7236" y="174344"/>
                  </a:lnTo>
                  <a:lnTo>
                    <a:pt x="8334" y="171621"/>
                  </a:lnTo>
                  <a:lnTo>
                    <a:pt x="10240" y="121081"/>
                  </a:lnTo>
                  <a:lnTo>
                    <a:pt x="10472" y="64200"/>
                  </a:lnTo>
                  <a:lnTo>
                    <a:pt x="12843" y="34675"/>
                  </a:lnTo>
                  <a:lnTo>
                    <a:pt x="21696" y="13754"/>
                  </a:lnTo>
                  <a:lnTo>
                    <a:pt x="29672" y="7239"/>
                  </a:lnTo>
                  <a:lnTo>
                    <a:pt x="51012" y="0"/>
                  </a:lnTo>
                  <a:lnTo>
                    <a:pt x="60915" y="410"/>
                  </a:lnTo>
                  <a:lnTo>
                    <a:pt x="78156" y="7103"/>
                  </a:lnTo>
                  <a:lnTo>
                    <a:pt x="101016" y="29615"/>
                  </a:lnTo>
                  <a:lnTo>
                    <a:pt x="133651" y="87274"/>
                  </a:lnTo>
                  <a:lnTo>
                    <a:pt x="143326" y="120050"/>
                  </a:lnTo>
                  <a:lnTo>
                    <a:pt x="147400" y="152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5119777" y="4390383"/>
              <a:ext cx="131254" cy="182779"/>
            </a:xfrm>
            <a:custGeom>
              <a:avLst/>
              <a:gdLst/>
              <a:ahLst/>
              <a:cxnLst/>
              <a:rect l="0" t="0" r="0" b="0"/>
              <a:pathLst>
                <a:path w="131254" h="182779">
                  <a:moveTo>
                    <a:pt x="18129" y="0"/>
                  </a:moveTo>
                  <a:lnTo>
                    <a:pt x="6951" y="16768"/>
                  </a:lnTo>
                  <a:lnTo>
                    <a:pt x="0" y="55141"/>
                  </a:lnTo>
                  <a:lnTo>
                    <a:pt x="8911" y="117876"/>
                  </a:lnTo>
                  <a:lnTo>
                    <a:pt x="21898" y="166784"/>
                  </a:lnTo>
                  <a:lnTo>
                    <a:pt x="28830" y="174360"/>
                  </a:lnTo>
                  <a:lnTo>
                    <a:pt x="49012" y="182778"/>
                  </a:lnTo>
                  <a:lnTo>
                    <a:pt x="58605" y="182683"/>
                  </a:lnTo>
                  <a:lnTo>
                    <a:pt x="75503" y="176339"/>
                  </a:lnTo>
                  <a:lnTo>
                    <a:pt x="98170" y="159614"/>
                  </a:lnTo>
                  <a:lnTo>
                    <a:pt x="114115" y="134250"/>
                  </a:lnTo>
                  <a:lnTo>
                    <a:pt x="128813" y="91899"/>
                  </a:lnTo>
                  <a:lnTo>
                    <a:pt x="131253" y="49716"/>
                  </a:lnTo>
                  <a:lnTo>
                    <a:pt x="12341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5285306" y="4349677"/>
              <a:ext cx="273741" cy="188106"/>
            </a:xfrm>
            <a:custGeom>
              <a:avLst/>
              <a:gdLst/>
              <a:ahLst/>
              <a:cxnLst/>
              <a:rect l="0" t="0" r="0" b="0"/>
              <a:pathLst>
                <a:path w="273741" h="188106">
                  <a:moveTo>
                    <a:pt x="0" y="30178"/>
                  </a:moveTo>
                  <a:lnTo>
                    <a:pt x="25193" y="84052"/>
                  </a:lnTo>
                  <a:lnTo>
                    <a:pt x="36580" y="115941"/>
                  </a:lnTo>
                  <a:lnTo>
                    <a:pt x="39654" y="141214"/>
                  </a:lnTo>
                  <a:lnTo>
                    <a:pt x="39304" y="145146"/>
                  </a:lnTo>
                  <a:lnTo>
                    <a:pt x="37901" y="143088"/>
                  </a:lnTo>
                  <a:lnTo>
                    <a:pt x="23806" y="89050"/>
                  </a:lnTo>
                  <a:lnTo>
                    <a:pt x="15353" y="30998"/>
                  </a:lnTo>
                  <a:lnTo>
                    <a:pt x="17742" y="9485"/>
                  </a:lnTo>
                  <a:lnTo>
                    <a:pt x="22356" y="3515"/>
                  </a:lnTo>
                  <a:lnTo>
                    <a:pt x="28942" y="703"/>
                  </a:lnTo>
                  <a:lnTo>
                    <a:pt x="36842" y="0"/>
                  </a:lnTo>
                  <a:lnTo>
                    <a:pt x="51858" y="5457"/>
                  </a:lnTo>
                  <a:lnTo>
                    <a:pt x="59139" y="10188"/>
                  </a:lnTo>
                  <a:lnTo>
                    <a:pt x="70347" y="27922"/>
                  </a:lnTo>
                  <a:lnTo>
                    <a:pt x="98040" y="82523"/>
                  </a:lnTo>
                  <a:lnTo>
                    <a:pt x="107134" y="103745"/>
                  </a:lnTo>
                  <a:lnTo>
                    <a:pt x="111197" y="107299"/>
                  </a:lnTo>
                  <a:lnTo>
                    <a:pt x="115075" y="106158"/>
                  </a:lnTo>
                  <a:lnTo>
                    <a:pt x="118831" y="101888"/>
                  </a:lnTo>
                  <a:lnTo>
                    <a:pt x="131592" y="46568"/>
                  </a:lnTo>
                  <a:lnTo>
                    <a:pt x="136860" y="37595"/>
                  </a:lnTo>
                  <a:lnTo>
                    <a:pt x="152074" y="24506"/>
                  </a:lnTo>
                  <a:lnTo>
                    <a:pt x="161044" y="19377"/>
                  </a:lnTo>
                  <a:lnTo>
                    <a:pt x="170533" y="18298"/>
                  </a:lnTo>
                  <a:lnTo>
                    <a:pt x="190436" y="23338"/>
                  </a:lnTo>
                  <a:lnTo>
                    <a:pt x="204741" y="36497"/>
                  </a:lnTo>
                  <a:lnTo>
                    <a:pt x="239448" y="97023"/>
                  </a:lnTo>
                  <a:lnTo>
                    <a:pt x="259346" y="160513"/>
                  </a:lnTo>
                  <a:lnTo>
                    <a:pt x="273740" y="188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5601160" y="4169285"/>
              <a:ext cx="192162" cy="299151"/>
            </a:xfrm>
            <a:custGeom>
              <a:avLst/>
              <a:gdLst/>
              <a:ahLst/>
              <a:cxnLst/>
              <a:rect l="0" t="0" r="0" b="0"/>
              <a:pathLst>
                <a:path w="192162" h="299151">
                  <a:moveTo>
                    <a:pt x="0" y="0"/>
                  </a:moveTo>
                  <a:lnTo>
                    <a:pt x="8334" y="54144"/>
                  </a:lnTo>
                  <a:lnTo>
                    <a:pt x="18645" y="116964"/>
                  </a:lnTo>
                  <a:lnTo>
                    <a:pt x="28402" y="163857"/>
                  </a:lnTo>
                  <a:lnTo>
                    <a:pt x="37531" y="213626"/>
                  </a:lnTo>
                  <a:lnTo>
                    <a:pt x="44329" y="269838"/>
                  </a:lnTo>
                  <a:lnTo>
                    <a:pt x="47778" y="286044"/>
                  </a:lnTo>
                  <a:lnTo>
                    <a:pt x="47060" y="285452"/>
                  </a:lnTo>
                  <a:lnTo>
                    <a:pt x="45411" y="281548"/>
                  </a:lnTo>
                  <a:lnTo>
                    <a:pt x="51171" y="242831"/>
                  </a:lnTo>
                  <a:lnTo>
                    <a:pt x="66949" y="189602"/>
                  </a:lnTo>
                  <a:lnTo>
                    <a:pt x="72709" y="181383"/>
                  </a:lnTo>
                  <a:lnTo>
                    <a:pt x="88467" y="169132"/>
                  </a:lnTo>
                  <a:lnTo>
                    <a:pt x="107169" y="166027"/>
                  </a:lnTo>
                  <a:lnTo>
                    <a:pt x="117070" y="166836"/>
                  </a:lnTo>
                  <a:lnTo>
                    <a:pt x="134309" y="173975"/>
                  </a:lnTo>
                  <a:lnTo>
                    <a:pt x="177694" y="205447"/>
                  </a:lnTo>
                  <a:lnTo>
                    <a:pt x="189329" y="223501"/>
                  </a:lnTo>
                  <a:lnTo>
                    <a:pt x="192161" y="243223"/>
                  </a:lnTo>
                  <a:lnTo>
                    <a:pt x="188350" y="263687"/>
                  </a:lnTo>
                  <a:lnTo>
                    <a:pt x="178858" y="284480"/>
                  </a:lnTo>
                  <a:lnTo>
                    <a:pt x="170711" y="291429"/>
                  </a:lnTo>
                  <a:lnTo>
                    <a:pt x="149182" y="299150"/>
                  </a:lnTo>
                  <a:lnTo>
                    <a:pt x="101231" y="296180"/>
                  </a:lnTo>
                  <a:lnTo>
                    <a:pt x="84229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5832787" y="4240603"/>
              <a:ext cx="131582" cy="234009"/>
            </a:xfrm>
            <a:custGeom>
              <a:avLst/>
              <a:gdLst/>
              <a:ahLst/>
              <a:cxnLst/>
              <a:rect l="0" t="0" r="0" b="0"/>
              <a:pathLst>
                <a:path w="131582" h="234009">
                  <a:moveTo>
                    <a:pt x="0" y="97138"/>
                  </a:moveTo>
                  <a:lnTo>
                    <a:pt x="16768" y="91548"/>
                  </a:lnTo>
                  <a:lnTo>
                    <a:pt x="75446" y="95593"/>
                  </a:lnTo>
                  <a:lnTo>
                    <a:pt x="100212" y="94111"/>
                  </a:lnTo>
                  <a:lnTo>
                    <a:pt x="119018" y="85654"/>
                  </a:lnTo>
                  <a:lnTo>
                    <a:pt x="124969" y="77784"/>
                  </a:lnTo>
                  <a:lnTo>
                    <a:pt x="131581" y="56561"/>
                  </a:lnTo>
                  <a:lnTo>
                    <a:pt x="128280" y="34650"/>
                  </a:lnTo>
                  <a:lnTo>
                    <a:pt x="124125" y="23894"/>
                  </a:lnTo>
                  <a:lnTo>
                    <a:pt x="110149" y="8822"/>
                  </a:lnTo>
                  <a:lnTo>
                    <a:pt x="101509" y="3166"/>
                  </a:lnTo>
                  <a:lnTo>
                    <a:pt x="79430" y="0"/>
                  </a:lnTo>
                  <a:lnTo>
                    <a:pt x="56360" y="3663"/>
                  </a:lnTo>
                  <a:lnTo>
                    <a:pt x="38307" y="13089"/>
                  </a:lnTo>
                  <a:lnTo>
                    <a:pt x="14990" y="37139"/>
                  </a:lnTo>
                  <a:lnTo>
                    <a:pt x="6662" y="59553"/>
                  </a:lnTo>
                  <a:lnTo>
                    <a:pt x="1316" y="112070"/>
                  </a:lnTo>
                  <a:lnTo>
                    <a:pt x="5979" y="147965"/>
                  </a:lnTo>
                  <a:lnTo>
                    <a:pt x="20359" y="180828"/>
                  </a:lnTo>
                  <a:lnTo>
                    <a:pt x="45027" y="207203"/>
                  </a:lnTo>
                  <a:lnTo>
                    <a:pt x="82464" y="227500"/>
                  </a:lnTo>
                  <a:lnTo>
                    <a:pt x="105285" y="234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6022300" y="4267155"/>
              <a:ext cx="157929" cy="245877"/>
            </a:xfrm>
            <a:custGeom>
              <a:avLst/>
              <a:gdLst/>
              <a:ahLst/>
              <a:cxnLst/>
              <a:rect l="0" t="0" r="0" b="0"/>
              <a:pathLst>
                <a:path w="157929" h="245877">
                  <a:moveTo>
                    <a:pt x="0" y="112700"/>
                  </a:moveTo>
                  <a:lnTo>
                    <a:pt x="17958" y="166574"/>
                  </a:lnTo>
                  <a:lnTo>
                    <a:pt x="40738" y="218147"/>
                  </a:lnTo>
                  <a:lnTo>
                    <a:pt x="60294" y="244029"/>
                  </a:lnTo>
                  <a:lnTo>
                    <a:pt x="63593" y="245876"/>
                  </a:lnTo>
                  <a:lnTo>
                    <a:pt x="64623" y="243597"/>
                  </a:lnTo>
                  <a:lnTo>
                    <a:pt x="48602" y="185433"/>
                  </a:lnTo>
                  <a:lnTo>
                    <a:pt x="22441" y="123144"/>
                  </a:lnTo>
                  <a:lnTo>
                    <a:pt x="14059" y="86028"/>
                  </a:lnTo>
                  <a:lnTo>
                    <a:pt x="17164" y="50984"/>
                  </a:lnTo>
                  <a:lnTo>
                    <a:pt x="25566" y="32238"/>
                  </a:lnTo>
                  <a:lnTo>
                    <a:pt x="31082" y="23964"/>
                  </a:lnTo>
                  <a:lnTo>
                    <a:pt x="46570" y="11650"/>
                  </a:lnTo>
                  <a:lnTo>
                    <a:pt x="66322" y="3448"/>
                  </a:lnTo>
                  <a:lnTo>
                    <a:pt x="103749" y="0"/>
                  </a:lnTo>
                  <a:lnTo>
                    <a:pt x="157928" y="7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6455211" y="4358520"/>
              <a:ext cx="167215" cy="200320"/>
            </a:xfrm>
            <a:custGeom>
              <a:avLst/>
              <a:gdLst/>
              <a:ahLst/>
              <a:cxnLst/>
              <a:rect l="0" t="0" r="0" b="0"/>
              <a:pathLst>
                <a:path w="167215" h="200320">
                  <a:moveTo>
                    <a:pt x="125100" y="52920"/>
                  </a:moveTo>
                  <a:lnTo>
                    <a:pt x="115525" y="21638"/>
                  </a:lnTo>
                  <a:lnTo>
                    <a:pt x="104856" y="5481"/>
                  </a:lnTo>
                  <a:lnTo>
                    <a:pt x="97566" y="1407"/>
                  </a:lnTo>
                  <a:lnTo>
                    <a:pt x="80107" y="0"/>
                  </a:lnTo>
                  <a:lnTo>
                    <a:pt x="71708" y="3602"/>
                  </a:lnTo>
                  <a:lnTo>
                    <a:pt x="56137" y="16963"/>
                  </a:lnTo>
                  <a:lnTo>
                    <a:pt x="19976" y="75712"/>
                  </a:lnTo>
                  <a:lnTo>
                    <a:pt x="8189" y="102824"/>
                  </a:lnTo>
                  <a:lnTo>
                    <a:pt x="620" y="158357"/>
                  </a:lnTo>
                  <a:lnTo>
                    <a:pt x="0" y="172344"/>
                  </a:lnTo>
                  <a:lnTo>
                    <a:pt x="3095" y="182839"/>
                  </a:lnTo>
                  <a:lnTo>
                    <a:pt x="8668" y="191005"/>
                  </a:lnTo>
                  <a:lnTo>
                    <a:pt x="15893" y="197620"/>
                  </a:lnTo>
                  <a:lnTo>
                    <a:pt x="23050" y="199689"/>
                  </a:lnTo>
                  <a:lnTo>
                    <a:pt x="30160" y="198729"/>
                  </a:lnTo>
                  <a:lnTo>
                    <a:pt x="37240" y="195750"/>
                  </a:lnTo>
                  <a:lnTo>
                    <a:pt x="51346" y="179961"/>
                  </a:lnTo>
                  <a:lnTo>
                    <a:pt x="73877" y="137286"/>
                  </a:lnTo>
                  <a:lnTo>
                    <a:pt x="81186" y="79420"/>
                  </a:lnTo>
                  <a:lnTo>
                    <a:pt x="82453" y="46474"/>
                  </a:lnTo>
                  <a:lnTo>
                    <a:pt x="85168" y="67908"/>
                  </a:lnTo>
                  <a:lnTo>
                    <a:pt x="106684" y="125589"/>
                  </a:lnTo>
                  <a:lnTo>
                    <a:pt x="129825" y="167360"/>
                  </a:lnTo>
                  <a:lnTo>
                    <a:pt x="148856" y="189514"/>
                  </a:lnTo>
                  <a:lnTo>
                    <a:pt x="167214" y="2003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6643482" y="4378877"/>
              <a:ext cx="147399" cy="195773"/>
            </a:xfrm>
            <a:custGeom>
              <a:avLst/>
              <a:gdLst/>
              <a:ahLst/>
              <a:cxnLst/>
              <a:rect l="0" t="0" r="0" b="0"/>
              <a:pathLst>
                <a:path w="147399" h="195773">
                  <a:moveTo>
                    <a:pt x="0" y="64149"/>
                  </a:moveTo>
                  <a:lnTo>
                    <a:pt x="9065" y="122765"/>
                  </a:lnTo>
                  <a:lnTo>
                    <a:pt x="21788" y="179362"/>
                  </a:lnTo>
                  <a:lnTo>
                    <a:pt x="25054" y="190091"/>
                  </a:lnTo>
                  <a:lnTo>
                    <a:pt x="24891" y="194903"/>
                  </a:lnTo>
                  <a:lnTo>
                    <a:pt x="22443" y="195772"/>
                  </a:lnTo>
                  <a:lnTo>
                    <a:pt x="18471" y="194012"/>
                  </a:lnTo>
                  <a:lnTo>
                    <a:pt x="7293" y="163588"/>
                  </a:lnTo>
                  <a:lnTo>
                    <a:pt x="2610" y="102075"/>
                  </a:lnTo>
                  <a:lnTo>
                    <a:pt x="11737" y="43651"/>
                  </a:lnTo>
                  <a:lnTo>
                    <a:pt x="14844" y="29427"/>
                  </a:lnTo>
                  <a:lnTo>
                    <a:pt x="20424" y="18774"/>
                  </a:lnTo>
                  <a:lnTo>
                    <a:pt x="35983" y="3818"/>
                  </a:lnTo>
                  <a:lnTo>
                    <a:pt x="45046" y="532"/>
                  </a:lnTo>
                  <a:lnTo>
                    <a:pt x="64474" y="0"/>
                  </a:lnTo>
                  <a:lnTo>
                    <a:pt x="95143" y="11866"/>
                  </a:lnTo>
                  <a:lnTo>
                    <a:pt x="109746" y="26874"/>
                  </a:lnTo>
                  <a:lnTo>
                    <a:pt x="136337" y="85630"/>
                  </a:lnTo>
                  <a:lnTo>
                    <a:pt x="144121" y="120037"/>
                  </a:lnTo>
                  <a:lnTo>
                    <a:pt x="147398" y="1589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6838293" y="4160125"/>
              <a:ext cx="129291" cy="473132"/>
            </a:xfrm>
            <a:custGeom>
              <a:avLst/>
              <a:gdLst/>
              <a:ahLst/>
              <a:cxnLst/>
              <a:rect l="0" t="0" r="0" b="0"/>
              <a:pathLst>
                <a:path w="129291" h="473132">
                  <a:moveTo>
                    <a:pt x="99987" y="367128"/>
                  </a:moveTo>
                  <a:lnTo>
                    <a:pt x="85332" y="314101"/>
                  </a:lnTo>
                  <a:lnTo>
                    <a:pt x="79688" y="306041"/>
                  </a:lnTo>
                  <a:lnTo>
                    <a:pt x="64059" y="293965"/>
                  </a:lnTo>
                  <a:lnTo>
                    <a:pt x="56148" y="292616"/>
                  </a:lnTo>
                  <a:lnTo>
                    <a:pt x="48533" y="294057"/>
                  </a:lnTo>
                  <a:lnTo>
                    <a:pt x="41118" y="297357"/>
                  </a:lnTo>
                  <a:lnTo>
                    <a:pt x="19503" y="318770"/>
                  </a:lnTo>
                  <a:lnTo>
                    <a:pt x="11574" y="340566"/>
                  </a:lnTo>
                  <a:lnTo>
                    <a:pt x="0" y="397989"/>
                  </a:lnTo>
                  <a:lnTo>
                    <a:pt x="9899" y="451261"/>
                  </a:lnTo>
                  <a:lnTo>
                    <a:pt x="15362" y="459482"/>
                  </a:lnTo>
                  <a:lnTo>
                    <a:pt x="30790" y="471735"/>
                  </a:lnTo>
                  <a:lnTo>
                    <a:pt x="38648" y="473131"/>
                  </a:lnTo>
                  <a:lnTo>
                    <a:pt x="46226" y="471722"/>
                  </a:lnTo>
                  <a:lnTo>
                    <a:pt x="53618" y="468443"/>
                  </a:lnTo>
                  <a:lnTo>
                    <a:pt x="64950" y="455441"/>
                  </a:lnTo>
                  <a:lnTo>
                    <a:pt x="92730" y="401158"/>
                  </a:lnTo>
                  <a:lnTo>
                    <a:pt x="113531" y="346394"/>
                  </a:lnTo>
                  <a:lnTo>
                    <a:pt x="118818" y="297814"/>
                  </a:lnTo>
                  <a:lnTo>
                    <a:pt x="121774" y="236497"/>
                  </a:lnTo>
                  <a:lnTo>
                    <a:pt x="129290" y="186257"/>
                  </a:lnTo>
                  <a:lnTo>
                    <a:pt x="127777" y="148591"/>
                  </a:lnTo>
                  <a:lnTo>
                    <a:pt x="122374" y="98833"/>
                  </a:lnTo>
                  <a:lnTo>
                    <a:pt x="112901" y="36708"/>
                  </a:lnTo>
                  <a:lnTo>
                    <a:pt x="106507" y="6976"/>
                  </a:lnTo>
                  <a:lnTo>
                    <a:pt x="101994" y="684"/>
                  </a:lnTo>
                  <a:lnTo>
                    <a:pt x="96645" y="0"/>
                  </a:lnTo>
                  <a:lnTo>
                    <a:pt x="90740" y="3053"/>
                  </a:lnTo>
                  <a:lnTo>
                    <a:pt x="86803" y="10938"/>
                  </a:lnTo>
                  <a:lnTo>
                    <a:pt x="80484" y="68739"/>
                  </a:lnTo>
                  <a:lnTo>
                    <a:pt x="82509" y="127028"/>
                  </a:lnTo>
                  <a:lnTo>
                    <a:pt x="90519" y="188753"/>
                  </a:lnTo>
                  <a:lnTo>
                    <a:pt x="97182" y="248376"/>
                  </a:lnTo>
                  <a:lnTo>
                    <a:pt x="102275" y="299967"/>
                  </a:lnTo>
                  <a:lnTo>
                    <a:pt x="116666" y="362877"/>
                  </a:lnTo>
                  <a:lnTo>
                    <a:pt x="121044" y="388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7194638" y="4396508"/>
              <a:ext cx="164782" cy="214975"/>
            </a:xfrm>
            <a:custGeom>
              <a:avLst/>
              <a:gdLst/>
              <a:ahLst/>
              <a:cxnLst/>
              <a:rect l="0" t="0" r="0" b="0"/>
              <a:pathLst>
                <a:path w="164782" h="214975">
                  <a:moveTo>
                    <a:pt x="112139" y="67574"/>
                  </a:moveTo>
                  <a:lnTo>
                    <a:pt x="97485" y="14547"/>
                  </a:lnTo>
                  <a:lnTo>
                    <a:pt x="90671" y="7656"/>
                  </a:lnTo>
                  <a:lnTo>
                    <a:pt x="70623" y="0"/>
                  </a:lnTo>
                  <a:lnTo>
                    <a:pt x="49233" y="2837"/>
                  </a:lnTo>
                  <a:lnTo>
                    <a:pt x="38616" y="6868"/>
                  </a:lnTo>
                  <a:lnTo>
                    <a:pt x="23700" y="20707"/>
                  </a:lnTo>
                  <a:lnTo>
                    <a:pt x="8726" y="51348"/>
                  </a:lnTo>
                  <a:lnTo>
                    <a:pt x="0" y="93182"/>
                  </a:lnTo>
                  <a:lnTo>
                    <a:pt x="534" y="136383"/>
                  </a:lnTo>
                  <a:lnTo>
                    <a:pt x="11195" y="182422"/>
                  </a:lnTo>
                  <a:lnTo>
                    <a:pt x="17937" y="188593"/>
                  </a:lnTo>
                  <a:lnTo>
                    <a:pt x="27111" y="191537"/>
                  </a:lnTo>
                  <a:lnTo>
                    <a:pt x="37906" y="192330"/>
                  </a:lnTo>
                  <a:lnTo>
                    <a:pt x="47443" y="188180"/>
                  </a:lnTo>
                  <a:lnTo>
                    <a:pt x="64277" y="171090"/>
                  </a:lnTo>
                  <a:lnTo>
                    <a:pt x="92983" y="116864"/>
                  </a:lnTo>
                  <a:lnTo>
                    <a:pt x="103625" y="90651"/>
                  </a:lnTo>
                  <a:lnTo>
                    <a:pt x="108447" y="50756"/>
                  </a:lnTo>
                  <a:lnTo>
                    <a:pt x="105326" y="24377"/>
                  </a:lnTo>
                  <a:lnTo>
                    <a:pt x="108331" y="33558"/>
                  </a:lnTo>
                  <a:lnTo>
                    <a:pt x="112557" y="84815"/>
                  </a:lnTo>
                  <a:lnTo>
                    <a:pt x="123443" y="138094"/>
                  </a:lnTo>
                  <a:lnTo>
                    <a:pt x="136545" y="171917"/>
                  </a:lnTo>
                  <a:lnTo>
                    <a:pt x="164781" y="214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7394381" y="4165309"/>
              <a:ext cx="144024" cy="468671"/>
            </a:xfrm>
            <a:custGeom>
              <a:avLst/>
              <a:gdLst/>
              <a:ahLst/>
              <a:cxnLst/>
              <a:rect l="0" t="0" r="0" b="0"/>
              <a:pathLst>
                <a:path w="144024" h="468671">
                  <a:moveTo>
                    <a:pt x="122966" y="340888"/>
                  </a:moveTo>
                  <a:lnTo>
                    <a:pt x="93658" y="296925"/>
                  </a:lnTo>
                  <a:lnTo>
                    <a:pt x="84710" y="290522"/>
                  </a:lnTo>
                  <a:lnTo>
                    <a:pt x="62290" y="283408"/>
                  </a:lnTo>
                  <a:lnTo>
                    <a:pt x="39847" y="286485"/>
                  </a:lnTo>
                  <a:lnTo>
                    <a:pt x="28948" y="290581"/>
                  </a:lnTo>
                  <a:lnTo>
                    <a:pt x="20513" y="297991"/>
                  </a:lnTo>
                  <a:lnTo>
                    <a:pt x="8022" y="318703"/>
                  </a:lnTo>
                  <a:lnTo>
                    <a:pt x="0" y="362261"/>
                  </a:lnTo>
                  <a:lnTo>
                    <a:pt x="5696" y="419806"/>
                  </a:lnTo>
                  <a:lnTo>
                    <a:pt x="11575" y="443812"/>
                  </a:lnTo>
                  <a:lnTo>
                    <a:pt x="17120" y="452788"/>
                  </a:lnTo>
                  <a:lnTo>
                    <a:pt x="32640" y="465880"/>
                  </a:lnTo>
                  <a:lnTo>
                    <a:pt x="41692" y="468670"/>
                  </a:lnTo>
                  <a:lnTo>
                    <a:pt x="61108" y="468650"/>
                  </a:lnTo>
                  <a:lnTo>
                    <a:pt x="78316" y="458502"/>
                  </a:lnTo>
                  <a:lnTo>
                    <a:pt x="108427" y="423392"/>
                  </a:lnTo>
                  <a:lnTo>
                    <a:pt x="128500" y="368190"/>
                  </a:lnTo>
                  <a:lnTo>
                    <a:pt x="140610" y="311706"/>
                  </a:lnTo>
                  <a:lnTo>
                    <a:pt x="143011" y="251133"/>
                  </a:lnTo>
                  <a:lnTo>
                    <a:pt x="143573" y="206240"/>
                  </a:lnTo>
                  <a:lnTo>
                    <a:pt x="143823" y="162891"/>
                  </a:lnTo>
                  <a:lnTo>
                    <a:pt x="140814" y="120228"/>
                  </a:lnTo>
                  <a:lnTo>
                    <a:pt x="135664" y="62987"/>
                  </a:lnTo>
                  <a:lnTo>
                    <a:pt x="128334" y="7313"/>
                  </a:lnTo>
                  <a:lnTo>
                    <a:pt x="124205" y="1521"/>
                  </a:lnTo>
                  <a:lnTo>
                    <a:pt x="119113" y="0"/>
                  </a:lnTo>
                  <a:lnTo>
                    <a:pt x="113378" y="1325"/>
                  </a:lnTo>
                  <a:lnTo>
                    <a:pt x="109555" y="6888"/>
                  </a:lnTo>
                  <a:lnTo>
                    <a:pt x="104175" y="38244"/>
                  </a:lnTo>
                  <a:lnTo>
                    <a:pt x="102580" y="85229"/>
                  </a:lnTo>
                  <a:lnTo>
                    <a:pt x="103278" y="139575"/>
                  </a:lnTo>
                  <a:lnTo>
                    <a:pt x="110281" y="200516"/>
                  </a:lnTo>
                  <a:lnTo>
                    <a:pt x="117600" y="262337"/>
                  </a:lnTo>
                  <a:lnTo>
                    <a:pt x="123076" y="323985"/>
                  </a:lnTo>
                  <a:lnTo>
                    <a:pt x="134209" y="376197"/>
                  </a:lnTo>
                  <a:lnTo>
                    <a:pt x="144023" y="404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7623436" y="4179352"/>
              <a:ext cx="124032" cy="478227"/>
            </a:xfrm>
            <a:custGeom>
              <a:avLst/>
              <a:gdLst/>
              <a:ahLst/>
              <a:cxnLst/>
              <a:rect l="0" t="0" r="0" b="0"/>
              <a:pathLst>
                <a:path w="124032" h="478227">
                  <a:moveTo>
                    <a:pt x="93952" y="337373"/>
                  </a:moveTo>
                  <a:lnTo>
                    <a:pt x="99542" y="320605"/>
                  </a:lnTo>
                  <a:lnTo>
                    <a:pt x="97428" y="287821"/>
                  </a:lnTo>
                  <a:lnTo>
                    <a:pt x="89393" y="254061"/>
                  </a:lnTo>
                  <a:lnTo>
                    <a:pt x="83894" y="245567"/>
                  </a:lnTo>
                  <a:lnTo>
                    <a:pt x="68425" y="233009"/>
                  </a:lnTo>
                  <a:lnTo>
                    <a:pt x="60556" y="231533"/>
                  </a:lnTo>
                  <a:lnTo>
                    <a:pt x="52972" y="232887"/>
                  </a:lnTo>
                  <a:lnTo>
                    <a:pt x="45574" y="236130"/>
                  </a:lnTo>
                  <a:lnTo>
                    <a:pt x="31117" y="252212"/>
                  </a:lnTo>
                  <a:lnTo>
                    <a:pt x="12944" y="287573"/>
                  </a:lnTo>
                  <a:lnTo>
                    <a:pt x="3269" y="327687"/>
                  </a:lnTo>
                  <a:lnTo>
                    <a:pt x="0" y="388752"/>
                  </a:lnTo>
                  <a:lnTo>
                    <a:pt x="10755" y="451634"/>
                  </a:lnTo>
                  <a:lnTo>
                    <a:pt x="13921" y="462680"/>
                  </a:lnTo>
                  <a:lnTo>
                    <a:pt x="20711" y="470044"/>
                  </a:lnTo>
                  <a:lnTo>
                    <a:pt x="40734" y="478226"/>
                  </a:lnTo>
                  <a:lnTo>
                    <a:pt x="50284" y="476899"/>
                  </a:lnTo>
                  <a:lnTo>
                    <a:pt x="67136" y="466065"/>
                  </a:lnTo>
                  <a:lnTo>
                    <a:pt x="89776" y="429056"/>
                  </a:lnTo>
                  <a:lnTo>
                    <a:pt x="105713" y="381046"/>
                  </a:lnTo>
                  <a:lnTo>
                    <a:pt x="114343" y="321997"/>
                  </a:lnTo>
                  <a:lnTo>
                    <a:pt x="123832" y="258832"/>
                  </a:lnTo>
                  <a:lnTo>
                    <a:pt x="124031" y="203749"/>
                  </a:lnTo>
                  <a:lnTo>
                    <a:pt x="117138" y="147808"/>
                  </a:lnTo>
                  <a:lnTo>
                    <a:pt x="109841" y="97287"/>
                  </a:lnTo>
                  <a:lnTo>
                    <a:pt x="100480" y="47478"/>
                  </a:lnTo>
                  <a:lnTo>
                    <a:pt x="90297" y="5034"/>
                  </a:lnTo>
                  <a:lnTo>
                    <a:pt x="86836" y="0"/>
                  </a:lnTo>
                  <a:lnTo>
                    <a:pt x="83359" y="154"/>
                  </a:lnTo>
                  <a:lnTo>
                    <a:pt x="79871" y="3766"/>
                  </a:lnTo>
                  <a:lnTo>
                    <a:pt x="74962" y="31206"/>
                  </a:lnTo>
                  <a:lnTo>
                    <a:pt x="73303" y="91975"/>
                  </a:lnTo>
                  <a:lnTo>
                    <a:pt x="73016" y="150019"/>
                  </a:lnTo>
                  <a:lnTo>
                    <a:pt x="74101" y="211671"/>
                  </a:lnTo>
                  <a:lnTo>
                    <a:pt x="81311" y="273222"/>
                  </a:lnTo>
                  <a:lnTo>
                    <a:pt x="90857" y="327854"/>
                  </a:lnTo>
                  <a:lnTo>
                    <a:pt x="101443" y="379470"/>
                  </a:lnTo>
                  <a:lnTo>
                    <a:pt x="104481" y="400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7806080" y="4453554"/>
              <a:ext cx="6066" cy="147400"/>
            </a:xfrm>
            <a:custGeom>
              <a:avLst/>
              <a:gdLst/>
              <a:ahLst/>
              <a:cxnLst/>
              <a:rect l="0" t="0" r="0" b="0"/>
              <a:pathLst>
                <a:path w="6066" h="147400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606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7812145" y="43693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7875316" y="4411475"/>
              <a:ext cx="147400" cy="200008"/>
            </a:xfrm>
            <a:custGeom>
              <a:avLst/>
              <a:gdLst/>
              <a:ahLst/>
              <a:cxnLst/>
              <a:rect l="0" t="0" r="0" b="0"/>
              <a:pathLst>
                <a:path w="147400" h="200008">
                  <a:moveTo>
                    <a:pt x="0" y="115778"/>
                  </a:moveTo>
                  <a:lnTo>
                    <a:pt x="14654" y="168806"/>
                  </a:lnTo>
                  <a:lnTo>
                    <a:pt x="15618" y="169848"/>
                  </a:lnTo>
                  <a:lnTo>
                    <a:pt x="11430" y="114392"/>
                  </a:lnTo>
                  <a:lnTo>
                    <a:pt x="11876" y="57706"/>
                  </a:lnTo>
                  <a:lnTo>
                    <a:pt x="20157" y="23703"/>
                  </a:lnTo>
                  <a:lnTo>
                    <a:pt x="30795" y="6226"/>
                  </a:lnTo>
                  <a:lnTo>
                    <a:pt x="39248" y="1799"/>
                  </a:lnTo>
                  <a:lnTo>
                    <a:pt x="61118" y="0"/>
                  </a:lnTo>
                  <a:lnTo>
                    <a:pt x="71160" y="3498"/>
                  </a:lnTo>
                  <a:lnTo>
                    <a:pt x="88559" y="16743"/>
                  </a:lnTo>
                  <a:lnTo>
                    <a:pt x="111507" y="43931"/>
                  </a:lnTo>
                  <a:lnTo>
                    <a:pt x="135841" y="103299"/>
                  </a:lnTo>
                  <a:lnTo>
                    <a:pt x="143975" y="139377"/>
                  </a:lnTo>
                  <a:lnTo>
                    <a:pt x="147399" y="200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7991130" y="4443071"/>
              <a:ext cx="226725" cy="442153"/>
            </a:xfrm>
            <a:custGeom>
              <a:avLst/>
              <a:gdLst/>
              <a:ahLst/>
              <a:cxnLst/>
              <a:rect l="0" t="0" r="0" b="0"/>
              <a:pathLst>
                <a:path w="226725" h="442153">
                  <a:moveTo>
                    <a:pt x="168455" y="126296"/>
                  </a:moveTo>
                  <a:lnTo>
                    <a:pt x="175691" y="98740"/>
                  </a:lnTo>
                  <a:lnTo>
                    <a:pt x="175214" y="45637"/>
                  </a:lnTo>
                  <a:lnTo>
                    <a:pt x="169119" y="23767"/>
                  </a:lnTo>
                  <a:lnTo>
                    <a:pt x="158612" y="6249"/>
                  </a:lnTo>
                  <a:lnTo>
                    <a:pt x="151365" y="1811"/>
                  </a:lnTo>
                  <a:lnTo>
                    <a:pt x="133953" y="0"/>
                  </a:lnTo>
                  <a:lnTo>
                    <a:pt x="125566" y="3494"/>
                  </a:lnTo>
                  <a:lnTo>
                    <a:pt x="110009" y="16736"/>
                  </a:lnTo>
                  <a:lnTo>
                    <a:pt x="93686" y="43921"/>
                  </a:lnTo>
                  <a:lnTo>
                    <a:pt x="78860" y="92954"/>
                  </a:lnTo>
                  <a:lnTo>
                    <a:pt x="75993" y="120057"/>
                  </a:lnTo>
                  <a:lnTo>
                    <a:pt x="80957" y="144580"/>
                  </a:lnTo>
                  <a:lnTo>
                    <a:pt x="85557" y="156033"/>
                  </a:lnTo>
                  <a:lnTo>
                    <a:pt x="100026" y="171878"/>
                  </a:lnTo>
                  <a:lnTo>
                    <a:pt x="108798" y="177741"/>
                  </a:lnTo>
                  <a:lnTo>
                    <a:pt x="116985" y="179310"/>
                  </a:lnTo>
                  <a:lnTo>
                    <a:pt x="124783" y="178017"/>
                  </a:lnTo>
                  <a:lnTo>
                    <a:pt x="132322" y="174814"/>
                  </a:lnTo>
                  <a:lnTo>
                    <a:pt x="154110" y="153541"/>
                  </a:lnTo>
                  <a:lnTo>
                    <a:pt x="169794" y="125010"/>
                  </a:lnTo>
                  <a:lnTo>
                    <a:pt x="175197" y="121929"/>
                  </a:lnTo>
                  <a:lnTo>
                    <a:pt x="181138" y="123385"/>
                  </a:lnTo>
                  <a:lnTo>
                    <a:pt x="187439" y="127865"/>
                  </a:lnTo>
                  <a:lnTo>
                    <a:pt x="197560" y="148440"/>
                  </a:lnTo>
                  <a:lnTo>
                    <a:pt x="209835" y="196029"/>
                  </a:lnTo>
                  <a:lnTo>
                    <a:pt x="217761" y="254582"/>
                  </a:lnTo>
                  <a:lnTo>
                    <a:pt x="223229" y="307027"/>
                  </a:lnTo>
                  <a:lnTo>
                    <a:pt x="226724" y="334133"/>
                  </a:lnTo>
                  <a:lnTo>
                    <a:pt x="224378" y="361778"/>
                  </a:lnTo>
                  <a:lnTo>
                    <a:pt x="213197" y="386543"/>
                  </a:lnTo>
                  <a:lnTo>
                    <a:pt x="196529" y="406908"/>
                  </a:lnTo>
                  <a:lnTo>
                    <a:pt x="177424" y="419858"/>
                  </a:lnTo>
                  <a:lnTo>
                    <a:pt x="119751" y="430469"/>
                  </a:lnTo>
                  <a:lnTo>
                    <a:pt x="69277" y="438170"/>
                  </a:lnTo>
                  <a:lnTo>
                    <a:pt x="15416" y="441365"/>
                  </a:lnTo>
                  <a:lnTo>
                    <a:pt x="0" y="442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8354409" y="4396786"/>
              <a:ext cx="160275" cy="237862"/>
            </a:xfrm>
            <a:custGeom>
              <a:avLst/>
              <a:gdLst/>
              <a:ahLst/>
              <a:cxnLst/>
              <a:rect l="0" t="0" r="0" b="0"/>
              <a:pathLst>
                <a:path w="160275" h="237862">
                  <a:moveTo>
                    <a:pt x="110502" y="14654"/>
                  </a:moveTo>
                  <a:lnTo>
                    <a:pt x="66540" y="0"/>
                  </a:lnTo>
                  <a:lnTo>
                    <a:pt x="57798" y="205"/>
                  </a:lnTo>
                  <a:lnTo>
                    <a:pt x="41845" y="6672"/>
                  </a:lnTo>
                  <a:lnTo>
                    <a:pt x="19710" y="23468"/>
                  </a:lnTo>
                  <a:lnTo>
                    <a:pt x="11658" y="42748"/>
                  </a:lnTo>
                  <a:lnTo>
                    <a:pt x="0" y="99592"/>
                  </a:lnTo>
                  <a:lnTo>
                    <a:pt x="6960" y="152358"/>
                  </a:lnTo>
                  <a:lnTo>
                    <a:pt x="19382" y="190766"/>
                  </a:lnTo>
                  <a:lnTo>
                    <a:pt x="25189" y="202252"/>
                  </a:lnTo>
                  <a:lnTo>
                    <a:pt x="41001" y="218134"/>
                  </a:lnTo>
                  <a:lnTo>
                    <a:pt x="79746" y="237861"/>
                  </a:lnTo>
                  <a:lnTo>
                    <a:pt x="89999" y="237159"/>
                  </a:lnTo>
                  <a:lnTo>
                    <a:pt x="110749" y="227019"/>
                  </a:lnTo>
                  <a:lnTo>
                    <a:pt x="136572" y="201579"/>
                  </a:lnTo>
                  <a:lnTo>
                    <a:pt x="153453" y="171815"/>
                  </a:lnTo>
                  <a:lnTo>
                    <a:pt x="160274" y="135180"/>
                  </a:lnTo>
                  <a:lnTo>
                    <a:pt x="154173" y="89284"/>
                  </a:lnTo>
                  <a:lnTo>
                    <a:pt x="143849" y="58214"/>
                  </a:lnTo>
                  <a:lnTo>
                    <a:pt x="126492" y="34840"/>
                  </a:lnTo>
                  <a:lnTo>
                    <a:pt x="99974" y="14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8475440" y="4369326"/>
              <a:ext cx="242157" cy="235092"/>
            </a:xfrm>
            <a:custGeom>
              <a:avLst/>
              <a:gdLst/>
              <a:ahLst/>
              <a:cxnLst/>
              <a:rect l="0" t="0" r="0" b="0"/>
              <a:pathLst>
                <a:path w="242157" h="235092">
                  <a:moveTo>
                    <a:pt x="0" y="63171"/>
                  </a:moveTo>
                  <a:lnTo>
                    <a:pt x="24047" y="72747"/>
                  </a:lnTo>
                  <a:lnTo>
                    <a:pt x="59593" y="102575"/>
                  </a:lnTo>
                  <a:lnTo>
                    <a:pt x="103081" y="156762"/>
                  </a:lnTo>
                  <a:lnTo>
                    <a:pt x="138920" y="210416"/>
                  </a:lnTo>
                  <a:lnTo>
                    <a:pt x="150607" y="235091"/>
                  </a:lnTo>
                  <a:lnTo>
                    <a:pt x="150707" y="233936"/>
                  </a:lnTo>
                  <a:lnTo>
                    <a:pt x="127903" y="176414"/>
                  </a:lnTo>
                  <a:lnTo>
                    <a:pt x="101765" y="116862"/>
                  </a:lnTo>
                  <a:lnTo>
                    <a:pt x="92802" y="95222"/>
                  </a:lnTo>
                  <a:lnTo>
                    <a:pt x="91159" y="73907"/>
                  </a:lnTo>
                  <a:lnTo>
                    <a:pt x="95498" y="53904"/>
                  </a:lnTo>
                  <a:lnTo>
                    <a:pt x="105224" y="37215"/>
                  </a:lnTo>
                  <a:lnTo>
                    <a:pt x="129444" y="14666"/>
                  </a:lnTo>
                  <a:lnTo>
                    <a:pt x="155017" y="6519"/>
                  </a:lnTo>
                  <a:lnTo>
                    <a:pt x="213504" y="1288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8" name="Group 287"/>
          <p:cNvGrpSpPr/>
          <p:nvPr/>
        </p:nvGrpSpPr>
        <p:grpSpPr>
          <a:xfrm>
            <a:off x="1006747" y="4850341"/>
            <a:ext cx="4533415" cy="929805"/>
            <a:chOff x="1006747" y="4850341"/>
            <a:chExt cx="4533415" cy="929805"/>
          </a:xfrm>
        </p:grpSpPr>
        <p:sp>
          <p:nvSpPr>
            <p:cNvPr id="261" name="Freeform 260"/>
            <p:cNvSpPr/>
            <p:nvPr/>
          </p:nvSpPr>
          <p:spPr>
            <a:xfrm>
              <a:off x="1006747" y="5218222"/>
              <a:ext cx="232700" cy="323648"/>
            </a:xfrm>
            <a:custGeom>
              <a:avLst/>
              <a:gdLst/>
              <a:ahLst/>
              <a:cxnLst/>
              <a:rect l="0" t="0" r="0" b="0"/>
              <a:pathLst>
                <a:path w="232700" h="323648">
                  <a:moveTo>
                    <a:pt x="161916" y="24969"/>
                  </a:moveTo>
                  <a:lnTo>
                    <a:pt x="135530" y="9328"/>
                  </a:lnTo>
                  <a:lnTo>
                    <a:pt x="112364" y="1250"/>
                  </a:lnTo>
                  <a:lnTo>
                    <a:pt x="89590" y="0"/>
                  </a:lnTo>
                  <a:lnTo>
                    <a:pt x="68940" y="4513"/>
                  </a:lnTo>
                  <a:lnTo>
                    <a:pt x="51963" y="14318"/>
                  </a:lnTo>
                  <a:lnTo>
                    <a:pt x="29251" y="38581"/>
                  </a:lnTo>
                  <a:lnTo>
                    <a:pt x="1156" y="98939"/>
                  </a:lnTo>
                  <a:lnTo>
                    <a:pt x="0" y="119846"/>
                  </a:lnTo>
                  <a:lnTo>
                    <a:pt x="1329" y="130334"/>
                  </a:lnTo>
                  <a:lnTo>
                    <a:pt x="5725" y="138496"/>
                  </a:lnTo>
                  <a:lnTo>
                    <a:pt x="19968" y="150685"/>
                  </a:lnTo>
                  <a:lnTo>
                    <a:pt x="28679" y="153233"/>
                  </a:lnTo>
                  <a:lnTo>
                    <a:pt x="47717" y="152945"/>
                  </a:lnTo>
                  <a:lnTo>
                    <a:pt x="88535" y="145568"/>
                  </a:lnTo>
                  <a:lnTo>
                    <a:pt x="146490" y="155913"/>
                  </a:lnTo>
                  <a:lnTo>
                    <a:pt x="181522" y="171262"/>
                  </a:lnTo>
                  <a:lnTo>
                    <a:pt x="208539" y="196217"/>
                  </a:lnTo>
                  <a:lnTo>
                    <a:pt x="225773" y="225838"/>
                  </a:lnTo>
                  <a:lnTo>
                    <a:pt x="232699" y="262431"/>
                  </a:lnTo>
                  <a:lnTo>
                    <a:pt x="228080" y="282976"/>
                  </a:lnTo>
                  <a:lnTo>
                    <a:pt x="223573" y="291730"/>
                  </a:lnTo>
                  <a:lnTo>
                    <a:pt x="209206" y="304577"/>
                  </a:lnTo>
                  <a:lnTo>
                    <a:pt x="171387" y="322356"/>
                  </a:lnTo>
                  <a:lnTo>
                    <a:pt x="147798" y="323647"/>
                  </a:lnTo>
                  <a:lnTo>
                    <a:pt x="100115" y="314945"/>
                  </a:lnTo>
                  <a:lnTo>
                    <a:pt x="67159" y="298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1326590" y="5327419"/>
              <a:ext cx="139604" cy="241710"/>
            </a:xfrm>
            <a:custGeom>
              <a:avLst/>
              <a:gdLst/>
              <a:ahLst/>
              <a:cxnLst/>
              <a:rect l="0" t="0" r="0" b="0"/>
              <a:pathLst>
                <a:path w="139604" h="241710">
                  <a:moveTo>
                    <a:pt x="0" y="21058"/>
                  </a:moveTo>
                  <a:lnTo>
                    <a:pt x="0" y="79674"/>
                  </a:lnTo>
                  <a:lnTo>
                    <a:pt x="1170" y="133848"/>
                  </a:lnTo>
                  <a:lnTo>
                    <a:pt x="11453" y="189610"/>
                  </a:lnTo>
                  <a:lnTo>
                    <a:pt x="19128" y="215293"/>
                  </a:lnTo>
                  <a:lnTo>
                    <a:pt x="30338" y="234506"/>
                  </a:lnTo>
                  <a:lnTo>
                    <a:pt x="37773" y="239396"/>
                  </a:lnTo>
                  <a:lnTo>
                    <a:pt x="55393" y="241709"/>
                  </a:lnTo>
                  <a:lnTo>
                    <a:pt x="74922" y="235718"/>
                  </a:lnTo>
                  <a:lnTo>
                    <a:pt x="94130" y="224087"/>
                  </a:lnTo>
                  <a:lnTo>
                    <a:pt x="116928" y="197808"/>
                  </a:lnTo>
                  <a:lnTo>
                    <a:pt x="139603" y="141516"/>
                  </a:lnTo>
                  <a:lnTo>
                    <a:pt x="139500" y="101072"/>
                  </a:lnTo>
                  <a:lnTo>
                    <a:pt x="125764" y="42946"/>
                  </a:lnTo>
                  <a:lnTo>
                    <a:pt x="115642" y="1701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1558217" y="5137906"/>
              <a:ext cx="218345" cy="428502"/>
            </a:xfrm>
            <a:custGeom>
              <a:avLst/>
              <a:gdLst/>
              <a:ahLst/>
              <a:cxnLst/>
              <a:rect l="0" t="0" r="0" b="0"/>
              <a:pathLst>
                <a:path w="218345" h="428502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8211" y="173247"/>
                  </a:lnTo>
                  <a:lnTo>
                    <a:pt x="20214" y="229927"/>
                  </a:lnTo>
                  <a:lnTo>
                    <a:pt x="20807" y="283766"/>
                  </a:lnTo>
                  <a:lnTo>
                    <a:pt x="20983" y="333644"/>
                  </a:lnTo>
                  <a:lnTo>
                    <a:pt x="15453" y="386830"/>
                  </a:lnTo>
                  <a:lnTo>
                    <a:pt x="12642" y="390077"/>
                  </a:lnTo>
                  <a:lnTo>
                    <a:pt x="9598" y="387564"/>
                  </a:lnTo>
                  <a:lnTo>
                    <a:pt x="6399" y="381208"/>
                  </a:lnTo>
                  <a:lnTo>
                    <a:pt x="5963" y="364789"/>
                  </a:lnTo>
                  <a:lnTo>
                    <a:pt x="15216" y="314473"/>
                  </a:lnTo>
                  <a:lnTo>
                    <a:pt x="29479" y="265020"/>
                  </a:lnTo>
                  <a:lnTo>
                    <a:pt x="40788" y="242959"/>
                  </a:lnTo>
                  <a:lnTo>
                    <a:pt x="50589" y="235672"/>
                  </a:lnTo>
                  <a:lnTo>
                    <a:pt x="77076" y="227576"/>
                  </a:lnTo>
                  <a:lnTo>
                    <a:pt x="113695" y="228607"/>
                  </a:lnTo>
                  <a:lnTo>
                    <a:pt x="146771" y="241911"/>
                  </a:lnTo>
                  <a:lnTo>
                    <a:pt x="173209" y="260671"/>
                  </a:lnTo>
                  <a:lnTo>
                    <a:pt x="195861" y="286636"/>
                  </a:lnTo>
                  <a:lnTo>
                    <a:pt x="211801" y="322145"/>
                  </a:lnTo>
                  <a:lnTo>
                    <a:pt x="218344" y="367892"/>
                  </a:lnTo>
                  <a:lnTo>
                    <a:pt x="215753" y="380962"/>
                  </a:lnTo>
                  <a:lnTo>
                    <a:pt x="203515" y="401724"/>
                  </a:lnTo>
                  <a:lnTo>
                    <a:pt x="186378" y="415630"/>
                  </a:lnTo>
                  <a:lnTo>
                    <a:pt x="176894" y="420976"/>
                  </a:lnTo>
                  <a:lnTo>
                    <a:pt x="135601" y="428501"/>
                  </a:lnTo>
                  <a:lnTo>
                    <a:pt x="86057" y="422637"/>
                  </a:lnTo>
                  <a:lnTo>
                    <a:pt x="56694" y="413525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1789844" y="5158963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3120" y="60384"/>
                  </a:lnTo>
                  <a:lnTo>
                    <a:pt x="11453" y="121227"/>
                  </a:lnTo>
                  <a:lnTo>
                    <a:pt x="21331" y="181759"/>
                  </a:lnTo>
                  <a:lnTo>
                    <a:pt x="28547" y="238688"/>
                  </a:lnTo>
                  <a:lnTo>
                    <a:pt x="33805" y="294941"/>
                  </a:lnTo>
                  <a:lnTo>
                    <a:pt x="40473" y="350978"/>
                  </a:lnTo>
                  <a:lnTo>
                    <a:pt x="44504" y="369680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1726673" y="5285306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1720" y="11452"/>
                  </a:lnTo>
                  <a:lnTo>
                    <a:pt x="72330" y="21330"/>
                  </a:lnTo>
                  <a:lnTo>
                    <a:pt x="30010" y="285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1953600" y="5285306"/>
              <a:ext cx="120515" cy="244283"/>
            </a:xfrm>
            <a:custGeom>
              <a:avLst/>
              <a:gdLst/>
              <a:ahLst/>
              <a:cxnLst/>
              <a:rect l="0" t="0" r="0" b="0"/>
              <a:pathLst>
                <a:path w="120515" h="244283">
                  <a:moveTo>
                    <a:pt x="15229" y="147398"/>
                  </a:moveTo>
                  <a:lnTo>
                    <a:pt x="29883" y="209491"/>
                  </a:lnTo>
                  <a:lnTo>
                    <a:pt x="41087" y="244282"/>
                  </a:lnTo>
                  <a:lnTo>
                    <a:pt x="28456" y="191297"/>
                  </a:lnTo>
                  <a:lnTo>
                    <a:pt x="11612" y="131516"/>
                  </a:lnTo>
                  <a:lnTo>
                    <a:pt x="0" y="76844"/>
                  </a:lnTo>
                  <a:lnTo>
                    <a:pt x="1831" y="48971"/>
                  </a:lnTo>
                  <a:lnTo>
                    <a:pt x="7467" y="38496"/>
                  </a:lnTo>
                  <a:lnTo>
                    <a:pt x="26207" y="23738"/>
                  </a:lnTo>
                  <a:lnTo>
                    <a:pt x="57476" y="8853"/>
                  </a:lnTo>
                  <a:lnTo>
                    <a:pt x="1205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2109241" y="5284827"/>
              <a:ext cx="196501" cy="269290"/>
            </a:xfrm>
            <a:custGeom>
              <a:avLst/>
              <a:gdLst/>
              <a:ahLst/>
              <a:cxnLst/>
              <a:rect l="0" t="0" r="0" b="0"/>
              <a:pathLst>
                <a:path w="196501" h="269290">
                  <a:moveTo>
                    <a:pt x="101743" y="116292"/>
                  </a:moveTo>
                  <a:lnTo>
                    <a:pt x="96154" y="57675"/>
                  </a:lnTo>
                  <a:lnTo>
                    <a:pt x="87171" y="37208"/>
                  </a:lnTo>
                  <a:lnTo>
                    <a:pt x="62340" y="5004"/>
                  </a:lnTo>
                  <a:lnTo>
                    <a:pt x="53247" y="1156"/>
                  </a:lnTo>
                  <a:lnTo>
                    <a:pt x="30666" y="0"/>
                  </a:lnTo>
                  <a:lnTo>
                    <a:pt x="21603" y="4838"/>
                  </a:lnTo>
                  <a:lnTo>
                    <a:pt x="8414" y="22693"/>
                  </a:lnTo>
                  <a:lnTo>
                    <a:pt x="0" y="59053"/>
                  </a:lnTo>
                  <a:lnTo>
                    <a:pt x="5563" y="121667"/>
                  </a:lnTo>
                  <a:lnTo>
                    <a:pt x="17927" y="184121"/>
                  </a:lnTo>
                  <a:lnTo>
                    <a:pt x="31634" y="236535"/>
                  </a:lnTo>
                  <a:lnTo>
                    <a:pt x="47695" y="266823"/>
                  </a:lnTo>
                  <a:lnTo>
                    <a:pt x="54013" y="269289"/>
                  </a:lnTo>
                  <a:lnTo>
                    <a:pt x="60564" y="267423"/>
                  </a:lnTo>
                  <a:lnTo>
                    <a:pt x="74083" y="255991"/>
                  </a:lnTo>
                  <a:lnTo>
                    <a:pt x="87890" y="239212"/>
                  </a:lnTo>
                  <a:lnTo>
                    <a:pt x="95586" y="216936"/>
                  </a:lnTo>
                  <a:lnTo>
                    <a:pt x="100527" y="164508"/>
                  </a:lnTo>
                  <a:lnTo>
                    <a:pt x="101383" y="123039"/>
                  </a:lnTo>
                  <a:lnTo>
                    <a:pt x="102673" y="118450"/>
                  </a:lnTo>
                  <a:lnTo>
                    <a:pt x="104702" y="120070"/>
                  </a:lnTo>
                  <a:lnTo>
                    <a:pt x="123060" y="178524"/>
                  </a:lnTo>
                  <a:lnTo>
                    <a:pt x="131104" y="198933"/>
                  </a:lnTo>
                  <a:lnTo>
                    <a:pt x="142478" y="215802"/>
                  </a:lnTo>
                  <a:lnTo>
                    <a:pt x="151127" y="221237"/>
                  </a:lnTo>
                  <a:lnTo>
                    <a:pt x="196500" y="232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2334298" y="5356232"/>
              <a:ext cx="160956" cy="184600"/>
            </a:xfrm>
            <a:custGeom>
              <a:avLst/>
              <a:gdLst/>
              <a:ahLst/>
              <a:cxnLst/>
              <a:rect l="0" t="0" r="0" b="0"/>
              <a:pathLst>
                <a:path w="160956" h="184600">
                  <a:moveTo>
                    <a:pt x="87256" y="13301"/>
                  </a:moveTo>
                  <a:lnTo>
                    <a:pt x="76078" y="2123"/>
                  </a:lnTo>
                  <a:lnTo>
                    <a:pt x="68105" y="0"/>
                  </a:lnTo>
                  <a:lnTo>
                    <a:pt x="46769" y="761"/>
                  </a:lnTo>
                  <a:lnTo>
                    <a:pt x="36868" y="6111"/>
                  </a:lnTo>
                  <a:lnTo>
                    <a:pt x="19628" y="24534"/>
                  </a:lnTo>
                  <a:lnTo>
                    <a:pt x="2357" y="55624"/>
                  </a:lnTo>
                  <a:lnTo>
                    <a:pt x="0" y="79685"/>
                  </a:lnTo>
                  <a:lnTo>
                    <a:pt x="4022" y="105976"/>
                  </a:lnTo>
                  <a:lnTo>
                    <a:pt x="13608" y="133259"/>
                  </a:lnTo>
                  <a:lnTo>
                    <a:pt x="28787" y="154744"/>
                  </a:lnTo>
                  <a:lnTo>
                    <a:pt x="47232" y="170921"/>
                  </a:lnTo>
                  <a:lnTo>
                    <a:pt x="67128" y="182010"/>
                  </a:lnTo>
                  <a:lnTo>
                    <a:pt x="87669" y="184599"/>
                  </a:lnTo>
                  <a:lnTo>
                    <a:pt x="107327" y="180681"/>
                  </a:lnTo>
                  <a:lnTo>
                    <a:pt x="131547" y="165321"/>
                  </a:lnTo>
                  <a:lnTo>
                    <a:pt x="160955" y="139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2495253" y="5032621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5170"/>
                  </a:lnTo>
                  <a:lnTo>
                    <a:pt x="3120" y="107204"/>
                  </a:lnTo>
                  <a:lnTo>
                    <a:pt x="9066" y="161816"/>
                  </a:lnTo>
                  <a:lnTo>
                    <a:pt x="18670" y="223344"/>
                  </a:lnTo>
                  <a:lnTo>
                    <a:pt x="27979" y="286689"/>
                  </a:lnTo>
                  <a:lnTo>
                    <a:pt x="31687" y="337239"/>
                  </a:lnTo>
                  <a:lnTo>
                    <a:pt x="39708" y="384420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2400497" y="521160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0"/>
                  </a:lnTo>
                  <a:lnTo>
                    <a:pt x="97779" y="8405"/>
                  </a:lnTo>
                  <a:lnTo>
                    <a:pt x="45138" y="21331"/>
                  </a:lnTo>
                  <a:lnTo>
                    <a:pt x="17663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2663709" y="533794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9066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2653181" y="523266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3" name="Freeform 272"/>
            <p:cNvSpPr/>
            <p:nvPr/>
          </p:nvSpPr>
          <p:spPr>
            <a:xfrm>
              <a:off x="2726880" y="5281645"/>
              <a:ext cx="157929" cy="203703"/>
            </a:xfrm>
            <a:custGeom>
              <a:avLst/>
              <a:gdLst/>
              <a:ahLst/>
              <a:cxnLst/>
              <a:rect l="0" t="0" r="0" b="0"/>
              <a:pathLst>
                <a:path w="157929" h="203703">
                  <a:moveTo>
                    <a:pt x="0" y="66832"/>
                  </a:moveTo>
                  <a:lnTo>
                    <a:pt x="14655" y="125448"/>
                  </a:lnTo>
                  <a:lnTo>
                    <a:pt x="31667" y="185165"/>
                  </a:lnTo>
                  <a:lnTo>
                    <a:pt x="36301" y="203652"/>
                  </a:lnTo>
                  <a:lnTo>
                    <a:pt x="35900" y="203669"/>
                  </a:lnTo>
                  <a:lnTo>
                    <a:pt x="20512" y="153497"/>
                  </a:lnTo>
                  <a:lnTo>
                    <a:pt x="12501" y="95389"/>
                  </a:lnTo>
                  <a:lnTo>
                    <a:pt x="12088" y="40020"/>
                  </a:lnTo>
                  <a:lnTo>
                    <a:pt x="16291" y="16311"/>
                  </a:lnTo>
                  <a:lnTo>
                    <a:pt x="22559" y="8584"/>
                  </a:lnTo>
                  <a:lnTo>
                    <a:pt x="42002" y="0"/>
                  </a:lnTo>
                  <a:lnTo>
                    <a:pt x="51398" y="50"/>
                  </a:lnTo>
                  <a:lnTo>
                    <a:pt x="68077" y="6345"/>
                  </a:lnTo>
                  <a:lnTo>
                    <a:pt x="90621" y="23043"/>
                  </a:lnTo>
                  <a:lnTo>
                    <a:pt x="124241" y="83726"/>
                  </a:lnTo>
                  <a:lnTo>
                    <a:pt x="141612" y="137586"/>
                  </a:lnTo>
                  <a:lnTo>
                    <a:pt x="149376" y="183926"/>
                  </a:lnTo>
                  <a:lnTo>
                    <a:pt x="157928" y="203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Freeform 273"/>
            <p:cNvSpPr/>
            <p:nvPr/>
          </p:nvSpPr>
          <p:spPr>
            <a:xfrm>
              <a:off x="2874279" y="5313841"/>
              <a:ext cx="226829" cy="466305"/>
            </a:xfrm>
            <a:custGeom>
              <a:avLst/>
              <a:gdLst/>
              <a:ahLst/>
              <a:cxnLst/>
              <a:rect l="0" t="0" r="0" b="0"/>
              <a:pathLst>
                <a:path w="226829" h="466305">
                  <a:moveTo>
                    <a:pt x="210570" y="108335"/>
                  </a:moveTo>
                  <a:lnTo>
                    <a:pt x="208231" y="68647"/>
                  </a:lnTo>
                  <a:lnTo>
                    <a:pt x="193759" y="36524"/>
                  </a:lnTo>
                  <a:lnTo>
                    <a:pt x="181262" y="19487"/>
                  </a:lnTo>
                  <a:lnTo>
                    <a:pt x="155483" y="2331"/>
                  </a:lnTo>
                  <a:lnTo>
                    <a:pt x="135784" y="0"/>
                  </a:lnTo>
                  <a:lnTo>
                    <a:pt x="116501" y="4034"/>
                  </a:lnTo>
                  <a:lnTo>
                    <a:pt x="100132" y="13626"/>
                  </a:lnTo>
                  <a:lnTo>
                    <a:pt x="88177" y="31927"/>
                  </a:lnTo>
                  <a:lnTo>
                    <a:pt x="80134" y="56828"/>
                  </a:lnTo>
                  <a:lnTo>
                    <a:pt x="76559" y="87392"/>
                  </a:lnTo>
                  <a:lnTo>
                    <a:pt x="81210" y="114235"/>
                  </a:lnTo>
                  <a:lnTo>
                    <a:pt x="103259" y="160063"/>
                  </a:lnTo>
                  <a:lnTo>
                    <a:pt x="112123" y="167387"/>
                  </a:lnTo>
                  <a:lnTo>
                    <a:pt x="134451" y="175524"/>
                  </a:lnTo>
                  <a:lnTo>
                    <a:pt x="144616" y="175354"/>
                  </a:lnTo>
                  <a:lnTo>
                    <a:pt x="162150" y="168927"/>
                  </a:lnTo>
                  <a:lnTo>
                    <a:pt x="185175" y="146565"/>
                  </a:lnTo>
                  <a:lnTo>
                    <a:pt x="201226" y="117713"/>
                  </a:lnTo>
                  <a:lnTo>
                    <a:pt x="204341" y="115757"/>
                  </a:lnTo>
                  <a:lnTo>
                    <a:pt x="206417" y="119132"/>
                  </a:lnTo>
                  <a:lnTo>
                    <a:pt x="217259" y="179210"/>
                  </a:lnTo>
                  <a:lnTo>
                    <a:pt x="223460" y="239795"/>
                  </a:lnTo>
                  <a:lnTo>
                    <a:pt x="226828" y="263858"/>
                  </a:lnTo>
                  <a:lnTo>
                    <a:pt x="216495" y="318588"/>
                  </a:lnTo>
                  <a:lnTo>
                    <a:pt x="201148" y="344807"/>
                  </a:lnTo>
                  <a:lnTo>
                    <a:pt x="140983" y="394493"/>
                  </a:lnTo>
                  <a:lnTo>
                    <a:pt x="81650" y="425709"/>
                  </a:lnTo>
                  <a:lnTo>
                    <a:pt x="18378" y="457145"/>
                  </a:lnTo>
                  <a:lnTo>
                    <a:pt x="0" y="4663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3411666" y="5106321"/>
              <a:ext cx="31153" cy="336913"/>
            </a:xfrm>
            <a:custGeom>
              <a:avLst/>
              <a:gdLst/>
              <a:ahLst/>
              <a:cxnLst/>
              <a:rect l="0" t="0" r="0" b="0"/>
              <a:pathLst>
                <a:path w="31153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8058" y="155989"/>
                  </a:lnTo>
                  <a:lnTo>
                    <a:pt x="17551" y="200507"/>
                  </a:lnTo>
                  <a:lnTo>
                    <a:pt x="26602" y="260491"/>
                  </a:lnTo>
                  <a:lnTo>
                    <a:pt x="30254" y="315101"/>
                  </a:lnTo>
                  <a:lnTo>
                    <a:pt x="3115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3305948" y="5201077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28402" y="17959"/>
                  </a:lnTo>
                  <a:lnTo>
                    <a:pt x="73971" y="40739"/>
                  </a:lnTo>
                  <a:lnTo>
                    <a:pt x="24212" y="6252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3516518" y="4990507"/>
              <a:ext cx="294799" cy="397991"/>
            </a:xfrm>
            <a:custGeom>
              <a:avLst/>
              <a:gdLst/>
              <a:ahLst/>
              <a:cxnLst/>
              <a:rect l="0" t="0" r="0" b="0"/>
              <a:pathLst>
                <a:path w="294799" h="397991">
                  <a:moveTo>
                    <a:pt x="0" y="0"/>
                  </a:moveTo>
                  <a:lnTo>
                    <a:pt x="5589" y="62093"/>
                  </a:lnTo>
                  <a:lnTo>
                    <a:pt x="17958" y="109752"/>
                  </a:lnTo>
                  <a:lnTo>
                    <a:pt x="28197" y="166920"/>
                  </a:lnTo>
                  <a:lnTo>
                    <a:pt x="42138" y="229937"/>
                  </a:lnTo>
                  <a:lnTo>
                    <a:pt x="56156" y="287446"/>
                  </a:lnTo>
                  <a:lnTo>
                    <a:pt x="66681" y="340972"/>
                  </a:lnTo>
                  <a:lnTo>
                    <a:pt x="71143" y="396943"/>
                  </a:lnTo>
                  <a:lnTo>
                    <a:pt x="69656" y="397990"/>
                  </a:lnTo>
                  <a:lnTo>
                    <a:pt x="67494" y="395178"/>
                  </a:lnTo>
                  <a:lnTo>
                    <a:pt x="63740" y="344484"/>
                  </a:lnTo>
                  <a:lnTo>
                    <a:pt x="66459" y="307571"/>
                  </a:lnTo>
                  <a:lnTo>
                    <a:pt x="68872" y="296294"/>
                  </a:lnTo>
                  <a:lnTo>
                    <a:pt x="75161" y="289947"/>
                  </a:lnTo>
                  <a:lnTo>
                    <a:pt x="84032" y="286884"/>
                  </a:lnTo>
                  <a:lnTo>
                    <a:pt x="94626" y="286013"/>
                  </a:lnTo>
                  <a:lnTo>
                    <a:pt x="112636" y="291284"/>
                  </a:lnTo>
                  <a:lnTo>
                    <a:pt x="120714" y="295965"/>
                  </a:lnTo>
                  <a:lnTo>
                    <a:pt x="143262" y="324910"/>
                  </a:lnTo>
                  <a:lnTo>
                    <a:pt x="167449" y="378832"/>
                  </a:lnTo>
                  <a:lnTo>
                    <a:pt x="171294" y="389425"/>
                  </a:lnTo>
                  <a:lnTo>
                    <a:pt x="173857" y="391808"/>
                  </a:lnTo>
                  <a:lnTo>
                    <a:pt x="175566" y="388718"/>
                  </a:lnTo>
                  <a:lnTo>
                    <a:pt x="183898" y="355724"/>
                  </a:lnTo>
                  <a:lnTo>
                    <a:pt x="199028" y="331308"/>
                  </a:lnTo>
                  <a:lnTo>
                    <a:pt x="255364" y="280843"/>
                  </a:lnTo>
                  <a:lnTo>
                    <a:pt x="275835" y="258558"/>
                  </a:lnTo>
                  <a:lnTo>
                    <a:pt x="285590" y="240087"/>
                  </a:lnTo>
                  <a:lnTo>
                    <a:pt x="287586" y="220179"/>
                  </a:lnTo>
                  <a:lnTo>
                    <a:pt x="286480" y="209958"/>
                  </a:lnTo>
                  <a:lnTo>
                    <a:pt x="282234" y="201973"/>
                  </a:lnTo>
                  <a:lnTo>
                    <a:pt x="268157" y="189982"/>
                  </a:lnTo>
                  <a:lnTo>
                    <a:pt x="259489" y="188656"/>
                  </a:lnTo>
                  <a:lnTo>
                    <a:pt x="240501" y="193422"/>
                  </a:lnTo>
                  <a:lnTo>
                    <a:pt x="223482" y="209578"/>
                  </a:lnTo>
                  <a:lnTo>
                    <a:pt x="215669" y="220437"/>
                  </a:lnTo>
                  <a:lnTo>
                    <a:pt x="206987" y="248101"/>
                  </a:lnTo>
                  <a:lnTo>
                    <a:pt x="205219" y="296560"/>
                  </a:lnTo>
                  <a:lnTo>
                    <a:pt x="210531" y="328336"/>
                  </a:lnTo>
                  <a:lnTo>
                    <a:pt x="220691" y="354158"/>
                  </a:lnTo>
                  <a:lnTo>
                    <a:pt x="245154" y="382836"/>
                  </a:lnTo>
                  <a:lnTo>
                    <a:pt x="254683" y="387415"/>
                  </a:lnTo>
                  <a:lnTo>
                    <a:pt x="29479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3959331" y="5104989"/>
              <a:ext cx="192244" cy="479256"/>
            </a:xfrm>
            <a:custGeom>
              <a:avLst/>
              <a:gdLst/>
              <a:ahLst/>
              <a:cxnLst/>
              <a:rect l="0" t="0" r="0" b="0"/>
              <a:pathLst>
                <a:path w="192244" h="479256">
                  <a:moveTo>
                    <a:pt x="52026" y="148731"/>
                  </a:moveTo>
                  <a:lnTo>
                    <a:pt x="63479" y="197662"/>
                  </a:lnTo>
                  <a:lnTo>
                    <a:pt x="76775" y="251203"/>
                  </a:lnTo>
                  <a:lnTo>
                    <a:pt x="91045" y="309408"/>
                  </a:lnTo>
                  <a:lnTo>
                    <a:pt x="102138" y="368805"/>
                  </a:lnTo>
                  <a:lnTo>
                    <a:pt x="112271" y="417980"/>
                  </a:lnTo>
                  <a:lnTo>
                    <a:pt x="119708" y="477816"/>
                  </a:lnTo>
                  <a:lnTo>
                    <a:pt x="117034" y="479255"/>
                  </a:lnTo>
                  <a:lnTo>
                    <a:pt x="112913" y="477875"/>
                  </a:lnTo>
                  <a:lnTo>
                    <a:pt x="105213" y="460744"/>
                  </a:lnTo>
                  <a:lnTo>
                    <a:pt x="87193" y="402295"/>
                  </a:lnTo>
                  <a:lnTo>
                    <a:pt x="69583" y="348888"/>
                  </a:lnTo>
                  <a:lnTo>
                    <a:pt x="52028" y="293026"/>
                  </a:lnTo>
                  <a:lnTo>
                    <a:pt x="34479" y="233937"/>
                  </a:lnTo>
                  <a:lnTo>
                    <a:pt x="16931" y="180445"/>
                  </a:lnTo>
                  <a:lnTo>
                    <a:pt x="2503" y="124572"/>
                  </a:lnTo>
                  <a:lnTo>
                    <a:pt x="0" y="65320"/>
                  </a:lnTo>
                  <a:lnTo>
                    <a:pt x="5156" y="25750"/>
                  </a:lnTo>
                  <a:lnTo>
                    <a:pt x="10251" y="16441"/>
                  </a:lnTo>
                  <a:lnTo>
                    <a:pt x="25270" y="2978"/>
                  </a:lnTo>
                  <a:lnTo>
                    <a:pt x="34189" y="90"/>
                  </a:lnTo>
                  <a:lnTo>
                    <a:pt x="53457" y="0"/>
                  </a:lnTo>
                  <a:lnTo>
                    <a:pt x="70600" y="6979"/>
                  </a:lnTo>
                  <a:lnTo>
                    <a:pt x="131136" y="50795"/>
                  </a:lnTo>
                  <a:lnTo>
                    <a:pt x="174717" y="98197"/>
                  </a:lnTo>
                  <a:lnTo>
                    <a:pt x="190285" y="128299"/>
                  </a:lnTo>
                  <a:lnTo>
                    <a:pt x="192243" y="149008"/>
                  </a:lnTo>
                  <a:lnTo>
                    <a:pt x="191128" y="159445"/>
                  </a:lnTo>
                  <a:lnTo>
                    <a:pt x="186874" y="167572"/>
                  </a:lnTo>
                  <a:lnTo>
                    <a:pt x="172790" y="179722"/>
                  </a:lnTo>
                  <a:lnTo>
                    <a:pt x="114707" y="204522"/>
                  </a:lnTo>
                  <a:lnTo>
                    <a:pt x="94140" y="2119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4190342" y="5127378"/>
              <a:ext cx="94757" cy="175742"/>
            </a:xfrm>
            <a:custGeom>
              <a:avLst/>
              <a:gdLst/>
              <a:ahLst/>
              <a:cxnLst/>
              <a:rect l="0" t="0" r="0" b="0"/>
              <a:pathLst>
                <a:path w="94757" h="175742">
                  <a:moveTo>
                    <a:pt x="0" y="94756"/>
                  </a:moveTo>
                  <a:lnTo>
                    <a:pt x="34747" y="131843"/>
                  </a:lnTo>
                  <a:lnTo>
                    <a:pt x="61233" y="174120"/>
                  </a:lnTo>
                  <a:lnTo>
                    <a:pt x="63049" y="175741"/>
                  </a:lnTo>
                  <a:lnTo>
                    <a:pt x="32942" y="114865"/>
                  </a:lnTo>
                  <a:lnTo>
                    <a:pt x="18989" y="83947"/>
                  </a:lnTo>
                  <a:lnTo>
                    <a:pt x="17409" y="63046"/>
                  </a:lnTo>
                  <a:lnTo>
                    <a:pt x="18625" y="52559"/>
                  </a:lnTo>
                  <a:lnTo>
                    <a:pt x="29335" y="34668"/>
                  </a:lnTo>
                  <a:lnTo>
                    <a:pt x="45793" y="20087"/>
                  </a:lnTo>
                  <a:lnTo>
                    <a:pt x="78716" y="431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4351190" y="5158963"/>
              <a:ext cx="132671" cy="181835"/>
            </a:xfrm>
            <a:custGeom>
              <a:avLst/>
              <a:gdLst/>
              <a:ahLst/>
              <a:cxnLst/>
              <a:rect l="0" t="0" r="0" b="0"/>
              <a:pathLst>
                <a:path w="132671" h="181835">
                  <a:moveTo>
                    <a:pt x="91836" y="42114"/>
                  </a:moveTo>
                  <a:lnTo>
                    <a:pt x="80657" y="25347"/>
                  </a:lnTo>
                  <a:lnTo>
                    <a:pt x="72685" y="20408"/>
                  </a:lnTo>
                  <a:lnTo>
                    <a:pt x="51349" y="14920"/>
                  </a:lnTo>
                  <a:lnTo>
                    <a:pt x="41448" y="16966"/>
                  </a:lnTo>
                  <a:lnTo>
                    <a:pt x="24208" y="28597"/>
                  </a:lnTo>
                  <a:lnTo>
                    <a:pt x="6937" y="54877"/>
                  </a:lnTo>
                  <a:lnTo>
                    <a:pt x="0" y="90480"/>
                  </a:lnTo>
                  <a:lnTo>
                    <a:pt x="3534" y="130664"/>
                  </a:lnTo>
                  <a:lnTo>
                    <a:pt x="12036" y="152050"/>
                  </a:lnTo>
                  <a:lnTo>
                    <a:pt x="17579" y="161028"/>
                  </a:lnTo>
                  <a:lnTo>
                    <a:pt x="33096" y="174123"/>
                  </a:lnTo>
                  <a:lnTo>
                    <a:pt x="42148" y="179254"/>
                  </a:lnTo>
                  <a:lnTo>
                    <a:pt x="61563" y="181834"/>
                  </a:lnTo>
                  <a:lnTo>
                    <a:pt x="80721" y="177911"/>
                  </a:lnTo>
                  <a:lnTo>
                    <a:pt x="112084" y="156329"/>
                  </a:lnTo>
                  <a:lnTo>
                    <a:pt x="119372" y="149843"/>
                  </a:lnTo>
                  <a:lnTo>
                    <a:pt x="127471" y="127039"/>
                  </a:lnTo>
                  <a:lnTo>
                    <a:pt x="132670" y="70328"/>
                  </a:lnTo>
                  <a:lnTo>
                    <a:pt x="127142" y="48415"/>
                  </a:lnTo>
                  <a:lnTo>
                    <a:pt x="918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4540153" y="4850341"/>
              <a:ext cx="166087" cy="520857"/>
            </a:xfrm>
            <a:custGeom>
              <a:avLst/>
              <a:gdLst/>
              <a:ahLst/>
              <a:cxnLst/>
              <a:rect l="0" t="0" r="0" b="0"/>
              <a:pathLst>
                <a:path w="166087" h="520857">
                  <a:moveTo>
                    <a:pt x="81857" y="382322"/>
                  </a:moveTo>
                  <a:lnTo>
                    <a:pt x="61614" y="338359"/>
                  </a:lnTo>
                  <a:lnTo>
                    <a:pt x="45954" y="324569"/>
                  </a:lnTo>
                  <a:lnTo>
                    <a:pt x="36865" y="319253"/>
                  </a:lnTo>
                  <a:lnTo>
                    <a:pt x="29636" y="320389"/>
                  </a:lnTo>
                  <a:lnTo>
                    <a:pt x="23646" y="325825"/>
                  </a:lnTo>
                  <a:lnTo>
                    <a:pt x="5628" y="362583"/>
                  </a:lnTo>
                  <a:lnTo>
                    <a:pt x="0" y="404420"/>
                  </a:lnTo>
                  <a:lnTo>
                    <a:pt x="6503" y="454147"/>
                  </a:lnTo>
                  <a:lnTo>
                    <a:pt x="16896" y="485882"/>
                  </a:lnTo>
                  <a:lnTo>
                    <a:pt x="28029" y="502828"/>
                  </a:lnTo>
                  <a:lnTo>
                    <a:pt x="43896" y="515039"/>
                  </a:lnTo>
                  <a:lnTo>
                    <a:pt x="53040" y="519933"/>
                  </a:lnTo>
                  <a:lnTo>
                    <a:pt x="61476" y="520856"/>
                  </a:lnTo>
                  <a:lnTo>
                    <a:pt x="77088" y="515643"/>
                  </a:lnTo>
                  <a:lnTo>
                    <a:pt x="91826" y="499287"/>
                  </a:lnTo>
                  <a:lnTo>
                    <a:pt x="110157" y="463772"/>
                  </a:lnTo>
                  <a:lnTo>
                    <a:pt x="119878" y="417373"/>
                  </a:lnTo>
                  <a:lnTo>
                    <a:pt x="122759" y="359172"/>
                  </a:lnTo>
                  <a:lnTo>
                    <a:pt x="123612" y="303713"/>
                  </a:lnTo>
                  <a:lnTo>
                    <a:pt x="120745" y="248286"/>
                  </a:lnTo>
                  <a:lnTo>
                    <a:pt x="115607" y="189359"/>
                  </a:lnTo>
                  <a:lnTo>
                    <a:pt x="108281" y="133116"/>
                  </a:lnTo>
                  <a:lnTo>
                    <a:pt x="98915" y="82316"/>
                  </a:lnTo>
                  <a:lnTo>
                    <a:pt x="73460" y="21125"/>
                  </a:lnTo>
                  <a:lnTo>
                    <a:pt x="69240" y="8163"/>
                  </a:lnTo>
                  <a:lnTo>
                    <a:pt x="64087" y="1862"/>
                  </a:lnTo>
                  <a:lnTo>
                    <a:pt x="58312" y="0"/>
                  </a:lnTo>
                  <a:lnTo>
                    <a:pt x="52122" y="1098"/>
                  </a:lnTo>
                  <a:lnTo>
                    <a:pt x="49166" y="8850"/>
                  </a:lnTo>
                  <a:lnTo>
                    <a:pt x="52827" y="71723"/>
                  </a:lnTo>
                  <a:lnTo>
                    <a:pt x="64815" y="134965"/>
                  </a:lnTo>
                  <a:lnTo>
                    <a:pt x="74988" y="186979"/>
                  </a:lnTo>
                  <a:lnTo>
                    <a:pt x="85411" y="235665"/>
                  </a:lnTo>
                  <a:lnTo>
                    <a:pt x="101498" y="285316"/>
                  </a:lnTo>
                  <a:lnTo>
                    <a:pt x="120659" y="338854"/>
                  </a:lnTo>
                  <a:lnTo>
                    <a:pt x="146946" y="401583"/>
                  </a:lnTo>
                  <a:lnTo>
                    <a:pt x="154849" y="414279"/>
                  </a:lnTo>
                  <a:lnTo>
                    <a:pt x="166086" y="424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4758880" y="5137906"/>
              <a:ext cx="103766" cy="197058"/>
            </a:xfrm>
            <a:custGeom>
              <a:avLst/>
              <a:gdLst/>
              <a:ahLst/>
              <a:cxnLst/>
              <a:rect l="0" t="0" r="0" b="0"/>
              <a:pathLst>
                <a:path w="103766" h="197058">
                  <a:moveTo>
                    <a:pt x="0" y="31586"/>
                  </a:moveTo>
                  <a:lnTo>
                    <a:pt x="14655" y="86727"/>
                  </a:lnTo>
                  <a:lnTo>
                    <a:pt x="20963" y="142520"/>
                  </a:lnTo>
                  <a:lnTo>
                    <a:pt x="26085" y="166288"/>
                  </a:lnTo>
                  <a:lnTo>
                    <a:pt x="38500" y="185430"/>
                  </a:lnTo>
                  <a:lnTo>
                    <a:pt x="46724" y="193810"/>
                  </a:lnTo>
                  <a:lnTo>
                    <a:pt x="54546" y="197057"/>
                  </a:lnTo>
                  <a:lnTo>
                    <a:pt x="62101" y="196883"/>
                  </a:lnTo>
                  <a:lnTo>
                    <a:pt x="69477" y="194426"/>
                  </a:lnTo>
                  <a:lnTo>
                    <a:pt x="80792" y="182338"/>
                  </a:lnTo>
                  <a:lnTo>
                    <a:pt x="97587" y="145982"/>
                  </a:lnTo>
                  <a:lnTo>
                    <a:pt x="103765" y="95430"/>
                  </a:lnTo>
                  <a:lnTo>
                    <a:pt x="101865" y="3657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4950160" y="5118539"/>
              <a:ext cx="156162" cy="208881"/>
            </a:xfrm>
            <a:custGeom>
              <a:avLst/>
              <a:gdLst/>
              <a:ahLst/>
              <a:cxnLst/>
              <a:rect l="0" t="0" r="0" b="0"/>
              <a:pathLst>
                <a:path w="156162" h="208881">
                  <a:moveTo>
                    <a:pt x="61405" y="19367"/>
                  </a:moveTo>
                  <a:lnTo>
                    <a:pt x="50226" y="2600"/>
                  </a:lnTo>
                  <a:lnTo>
                    <a:pt x="43423" y="0"/>
                  </a:lnTo>
                  <a:lnTo>
                    <a:pt x="35379" y="607"/>
                  </a:lnTo>
                  <a:lnTo>
                    <a:pt x="26507" y="3351"/>
                  </a:lnTo>
                  <a:lnTo>
                    <a:pt x="19422" y="8690"/>
                  </a:lnTo>
                  <a:lnTo>
                    <a:pt x="8430" y="23980"/>
                  </a:lnTo>
                  <a:lnTo>
                    <a:pt x="1255" y="57909"/>
                  </a:lnTo>
                  <a:lnTo>
                    <a:pt x="0" y="117361"/>
                  </a:lnTo>
                  <a:lnTo>
                    <a:pt x="7986" y="152908"/>
                  </a:lnTo>
                  <a:lnTo>
                    <a:pt x="18555" y="170745"/>
                  </a:lnTo>
                  <a:lnTo>
                    <a:pt x="43249" y="193942"/>
                  </a:lnTo>
                  <a:lnTo>
                    <a:pt x="65814" y="202241"/>
                  </a:lnTo>
                  <a:lnTo>
                    <a:pt x="128666" y="208006"/>
                  </a:lnTo>
                  <a:lnTo>
                    <a:pt x="156161" y="208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5158963" y="4948394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9066" y="171186"/>
                  </a:lnTo>
                  <a:lnTo>
                    <a:pt x="11410" y="226793"/>
                  </a:lnTo>
                  <a:lnTo>
                    <a:pt x="18805" y="282144"/>
                  </a:lnTo>
                  <a:lnTo>
                    <a:pt x="26202" y="342861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5106321" y="5095792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83650" y="3120"/>
                  </a:lnTo>
                  <a:lnTo>
                    <a:pt x="20547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5306364" y="5137906"/>
              <a:ext cx="105392" cy="273742"/>
            </a:xfrm>
            <a:custGeom>
              <a:avLst/>
              <a:gdLst/>
              <a:ahLst/>
              <a:cxnLst/>
              <a:rect l="0" t="0" r="0" b="0"/>
              <a:pathLst>
                <a:path w="105392" h="273742">
                  <a:moveTo>
                    <a:pt x="94755" y="0"/>
                  </a:moveTo>
                  <a:lnTo>
                    <a:pt x="37189" y="56396"/>
                  </a:lnTo>
                  <a:lnTo>
                    <a:pt x="11408" y="78451"/>
                  </a:lnTo>
                  <a:lnTo>
                    <a:pt x="0" y="96869"/>
                  </a:lnTo>
                  <a:lnTo>
                    <a:pt x="0" y="104353"/>
                  </a:lnTo>
                  <a:lnTo>
                    <a:pt x="3509" y="110513"/>
                  </a:lnTo>
                  <a:lnTo>
                    <a:pt x="9358" y="115789"/>
                  </a:lnTo>
                  <a:lnTo>
                    <a:pt x="62207" y="139525"/>
                  </a:lnTo>
                  <a:lnTo>
                    <a:pt x="99504" y="165471"/>
                  </a:lnTo>
                  <a:lnTo>
                    <a:pt x="103770" y="174655"/>
                  </a:lnTo>
                  <a:lnTo>
                    <a:pt x="105391" y="197338"/>
                  </a:lnTo>
                  <a:lnTo>
                    <a:pt x="94137" y="230826"/>
                  </a:lnTo>
                  <a:lnTo>
                    <a:pt x="79272" y="246089"/>
                  </a:lnTo>
                  <a:lnTo>
                    <a:pt x="3158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5527461" y="5401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3" name="Group 292"/>
          <p:cNvGrpSpPr/>
          <p:nvPr/>
        </p:nvGrpSpPr>
        <p:grpSpPr>
          <a:xfrm>
            <a:off x="4131200" y="2516310"/>
            <a:ext cx="395425" cy="400084"/>
            <a:chOff x="4131200" y="2516310"/>
            <a:chExt cx="395425" cy="400084"/>
          </a:xfrm>
        </p:grpSpPr>
        <p:sp>
          <p:nvSpPr>
            <p:cNvPr id="289" name="Freeform 288"/>
            <p:cNvSpPr/>
            <p:nvPr/>
          </p:nvSpPr>
          <p:spPr>
            <a:xfrm>
              <a:off x="4306155" y="2611067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2724" y="37478"/>
                  </a:lnTo>
                  <a:lnTo>
                    <a:pt x="16552" y="94491"/>
                  </a:lnTo>
                  <a:lnTo>
                    <a:pt x="12932" y="153672"/>
                  </a:lnTo>
                  <a:lnTo>
                    <a:pt x="7884" y="20730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0" name="Freeform 289"/>
            <p:cNvSpPr/>
            <p:nvPr/>
          </p:nvSpPr>
          <p:spPr>
            <a:xfrm>
              <a:off x="4253513" y="273740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1192" y="0"/>
                  </a:lnTo>
                  <a:lnTo>
                    <a:pt x="5588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1" name="Freeform 290"/>
            <p:cNvSpPr/>
            <p:nvPr/>
          </p:nvSpPr>
          <p:spPr>
            <a:xfrm>
              <a:off x="4432497" y="2516310"/>
              <a:ext cx="94128" cy="400084"/>
            </a:xfrm>
            <a:custGeom>
              <a:avLst/>
              <a:gdLst/>
              <a:ahLst/>
              <a:cxnLst/>
              <a:rect l="0" t="0" r="0" b="0"/>
              <a:pathLst>
                <a:path w="94128" h="400084">
                  <a:moveTo>
                    <a:pt x="21057" y="0"/>
                  </a:moveTo>
                  <a:lnTo>
                    <a:pt x="55804" y="53875"/>
                  </a:lnTo>
                  <a:lnTo>
                    <a:pt x="80380" y="115922"/>
                  </a:lnTo>
                  <a:lnTo>
                    <a:pt x="91570" y="164188"/>
                  </a:lnTo>
                  <a:lnTo>
                    <a:pt x="94127" y="223765"/>
                  </a:lnTo>
                  <a:lnTo>
                    <a:pt x="88981" y="260884"/>
                  </a:lnTo>
                  <a:lnTo>
                    <a:pt x="61948" y="315548"/>
                  </a:lnTo>
                  <a:lnTo>
                    <a:pt x="20950" y="3758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4131200" y="2547896"/>
              <a:ext cx="90728" cy="305327"/>
            </a:xfrm>
            <a:custGeom>
              <a:avLst/>
              <a:gdLst/>
              <a:ahLst/>
              <a:cxnLst/>
              <a:rect l="0" t="0" r="0" b="0"/>
              <a:pathLst>
                <a:path w="90728" h="305327">
                  <a:moveTo>
                    <a:pt x="90727" y="0"/>
                  </a:moveTo>
                  <a:lnTo>
                    <a:pt x="41229" y="55087"/>
                  </a:lnTo>
                  <a:lnTo>
                    <a:pt x="9571" y="117060"/>
                  </a:lnTo>
                  <a:lnTo>
                    <a:pt x="0" y="158297"/>
                  </a:lnTo>
                  <a:lnTo>
                    <a:pt x="285" y="197031"/>
                  </a:lnTo>
                  <a:lnTo>
                    <a:pt x="6077" y="219761"/>
                  </a:lnTo>
                  <a:lnTo>
                    <a:pt x="33768" y="281812"/>
                  </a:lnTo>
                  <a:lnTo>
                    <a:pt x="4861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7" name="Group 296"/>
          <p:cNvGrpSpPr/>
          <p:nvPr/>
        </p:nvGrpSpPr>
        <p:grpSpPr>
          <a:xfrm>
            <a:off x="6055028" y="2389969"/>
            <a:ext cx="627366" cy="410612"/>
            <a:chOff x="6055028" y="2389969"/>
            <a:chExt cx="627366" cy="410612"/>
          </a:xfrm>
        </p:grpSpPr>
        <p:sp>
          <p:nvSpPr>
            <p:cNvPr id="294" name="Freeform 293"/>
            <p:cNvSpPr/>
            <p:nvPr/>
          </p:nvSpPr>
          <p:spPr>
            <a:xfrm>
              <a:off x="6055028" y="2389969"/>
              <a:ext cx="93615" cy="368498"/>
            </a:xfrm>
            <a:custGeom>
              <a:avLst/>
              <a:gdLst/>
              <a:ahLst/>
              <a:cxnLst/>
              <a:rect l="0" t="0" r="0" b="0"/>
              <a:pathLst>
                <a:path w="93615" h="368498">
                  <a:moveTo>
                    <a:pt x="93614" y="0"/>
                  </a:moveTo>
                  <a:lnTo>
                    <a:pt x="69568" y="17980"/>
                  </a:lnTo>
                  <a:lnTo>
                    <a:pt x="49315" y="44322"/>
                  </a:lnTo>
                  <a:lnTo>
                    <a:pt x="21981" y="100636"/>
                  </a:lnTo>
                  <a:lnTo>
                    <a:pt x="4639" y="148820"/>
                  </a:lnTo>
                  <a:lnTo>
                    <a:pt x="0" y="209117"/>
                  </a:lnTo>
                  <a:lnTo>
                    <a:pt x="2315" y="249134"/>
                  </a:lnTo>
                  <a:lnTo>
                    <a:pt x="13579" y="294096"/>
                  </a:lnTo>
                  <a:lnTo>
                    <a:pt x="29216" y="320586"/>
                  </a:lnTo>
                  <a:lnTo>
                    <a:pt x="48667" y="343253"/>
                  </a:lnTo>
                  <a:lnTo>
                    <a:pt x="9361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6264456" y="257948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2697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6527669" y="2411026"/>
              <a:ext cx="154725" cy="389555"/>
            </a:xfrm>
            <a:custGeom>
              <a:avLst/>
              <a:gdLst/>
              <a:ahLst/>
              <a:cxnLst/>
              <a:rect l="0" t="0" r="0" b="0"/>
              <a:pathLst>
                <a:path w="154725" h="389555">
                  <a:moveTo>
                    <a:pt x="0" y="0"/>
                  </a:moveTo>
                  <a:lnTo>
                    <a:pt x="43962" y="20243"/>
                  </a:lnTo>
                  <a:lnTo>
                    <a:pt x="76186" y="47325"/>
                  </a:lnTo>
                  <a:lnTo>
                    <a:pt x="123162" y="107785"/>
                  </a:lnTo>
                  <a:lnTo>
                    <a:pt x="147119" y="168675"/>
                  </a:lnTo>
                  <a:lnTo>
                    <a:pt x="154724" y="203226"/>
                  </a:lnTo>
                  <a:lnTo>
                    <a:pt x="154164" y="228362"/>
                  </a:lnTo>
                  <a:lnTo>
                    <a:pt x="134020" y="283839"/>
                  </a:lnTo>
                  <a:lnTo>
                    <a:pt x="118283" y="325128"/>
                  </a:lnTo>
                  <a:lnTo>
                    <a:pt x="84885" y="380841"/>
                  </a:lnTo>
                  <a:lnTo>
                    <a:pt x="7369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2" name="Group 301"/>
          <p:cNvGrpSpPr/>
          <p:nvPr/>
        </p:nvGrpSpPr>
        <p:grpSpPr>
          <a:xfrm>
            <a:off x="4370463" y="5401119"/>
            <a:ext cx="403453" cy="379027"/>
            <a:chOff x="4370463" y="5401119"/>
            <a:chExt cx="403453" cy="379027"/>
          </a:xfrm>
        </p:grpSpPr>
        <p:sp>
          <p:nvSpPr>
            <p:cNvPr id="298" name="Freeform 297"/>
            <p:cNvSpPr/>
            <p:nvPr/>
          </p:nvSpPr>
          <p:spPr>
            <a:xfrm>
              <a:off x="4370463" y="5443233"/>
              <a:ext cx="83092" cy="336913"/>
            </a:xfrm>
            <a:custGeom>
              <a:avLst/>
              <a:gdLst/>
              <a:ahLst/>
              <a:cxnLst/>
              <a:rect l="0" t="0" r="0" b="0"/>
              <a:pathLst>
                <a:path w="83092" h="336913">
                  <a:moveTo>
                    <a:pt x="83091" y="0"/>
                  </a:moveTo>
                  <a:lnTo>
                    <a:pt x="53782" y="34898"/>
                  </a:lnTo>
                  <a:lnTo>
                    <a:pt x="21858" y="95047"/>
                  </a:lnTo>
                  <a:lnTo>
                    <a:pt x="4619" y="145334"/>
                  </a:lnTo>
                  <a:lnTo>
                    <a:pt x="0" y="200327"/>
                  </a:lnTo>
                  <a:lnTo>
                    <a:pt x="2320" y="239120"/>
                  </a:lnTo>
                  <a:lnTo>
                    <a:pt x="8588" y="260694"/>
                  </a:lnTo>
                  <a:lnTo>
                    <a:pt x="48750" y="320716"/>
                  </a:lnTo>
                  <a:lnTo>
                    <a:pt x="6203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4537782" y="5580103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0"/>
                  </a:moveTo>
                  <a:lnTo>
                    <a:pt x="99046" y="11179"/>
                  </a:lnTo>
                  <a:lnTo>
                    <a:pt x="87694" y="26026"/>
                  </a:lnTo>
                  <a:lnTo>
                    <a:pt x="65286" y="58564"/>
                  </a:lnTo>
                  <a:lnTo>
                    <a:pt x="13594" y="1126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4537782" y="5569575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15641" y="17981"/>
                  </a:lnTo>
                  <a:lnTo>
                    <a:pt x="40433" y="58563"/>
                  </a:lnTo>
                  <a:lnTo>
                    <a:pt x="88589" y="112651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4706238" y="5401119"/>
              <a:ext cx="67678" cy="368498"/>
            </a:xfrm>
            <a:custGeom>
              <a:avLst/>
              <a:gdLst/>
              <a:ahLst/>
              <a:cxnLst/>
              <a:rect l="0" t="0" r="0" b="0"/>
              <a:pathLst>
                <a:path w="67678" h="368498">
                  <a:moveTo>
                    <a:pt x="0" y="0"/>
                  </a:moveTo>
                  <a:lnTo>
                    <a:pt x="9576" y="24046"/>
                  </a:lnTo>
                  <a:lnTo>
                    <a:pt x="44664" y="85122"/>
                  </a:lnTo>
                  <a:lnTo>
                    <a:pt x="54946" y="106852"/>
                  </a:lnTo>
                  <a:lnTo>
                    <a:pt x="67677" y="167045"/>
                  </a:lnTo>
                  <a:lnTo>
                    <a:pt x="64104" y="219866"/>
                  </a:lnTo>
                  <a:lnTo>
                    <a:pt x="52133" y="282293"/>
                  </a:lnTo>
                  <a:lnTo>
                    <a:pt x="35028" y="343454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175563" y="1238714"/>
            <a:ext cx="257037" cy="685928"/>
          </a:xfrm>
          <a:custGeom>
            <a:avLst/>
            <a:gdLst/>
            <a:ahLst/>
            <a:cxnLst/>
            <a:rect l="0" t="0" r="0" b="0"/>
            <a:pathLst>
              <a:path w="257037" h="685928">
                <a:moveTo>
                  <a:pt x="246508" y="135452"/>
                </a:moveTo>
                <a:lnTo>
                  <a:pt x="203846" y="189566"/>
                </a:lnTo>
                <a:lnTo>
                  <a:pt x="159112" y="246181"/>
                </a:lnTo>
                <a:lnTo>
                  <a:pt x="117625" y="309304"/>
                </a:lnTo>
                <a:lnTo>
                  <a:pt x="81863" y="368876"/>
                </a:lnTo>
                <a:lnTo>
                  <a:pt x="55142" y="428869"/>
                </a:lnTo>
                <a:lnTo>
                  <a:pt x="31369" y="480496"/>
                </a:lnTo>
                <a:lnTo>
                  <a:pt x="13397" y="522997"/>
                </a:lnTo>
                <a:lnTo>
                  <a:pt x="6139" y="586047"/>
                </a:lnTo>
                <a:lnTo>
                  <a:pt x="8001" y="626541"/>
                </a:lnTo>
                <a:lnTo>
                  <a:pt x="10294" y="638319"/>
                </a:lnTo>
                <a:lnTo>
                  <a:pt x="22201" y="657646"/>
                </a:lnTo>
                <a:lnTo>
                  <a:pt x="39191" y="672865"/>
                </a:lnTo>
                <a:lnTo>
                  <a:pt x="58441" y="683528"/>
                </a:lnTo>
                <a:lnTo>
                  <a:pt x="78694" y="685927"/>
                </a:lnTo>
                <a:lnTo>
                  <a:pt x="120292" y="677936"/>
                </a:lnTo>
                <a:lnTo>
                  <a:pt x="183348" y="643582"/>
                </a:lnTo>
                <a:lnTo>
                  <a:pt x="209336" y="617462"/>
                </a:lnTo>
                <a:lnTo>
                  <a:pt x="230673" y="576024"/>
                </a:lnTo>
                <a:lnTo>
                  <a:pt x="249781" y="515881"/>
                </a:lnTo>
                <a:lnTo>
                  <a:pt x="249297" y="477719"/>
                </a:lnTo>
                <a:lnTo>
                  <a:pt x="236156" y="442365"/>
                </a:lnTo>
                <a:lnTo>
                  <a:pt x="203955" y="388345"/>
                </a:lnTo>
                <a:lnTo>
                  <a:pt x="150788" y="324983"/>
                </a:lnTo>
                <a:lnTo>
                  <a:pt x="91615" y="273248"/>
                </a:lnTo>
                <a:lnTo>
                  <a:pt x="46733" y="218837"/>
                </a:lnTo>
                <a:lnTo>
                  <a:pt x="13746" y="165756"/>
                </a:lnTo>
                <a:lnTo>
                  <a:pt x="0" y="105315"/>
                </a:lnTo>
                <a:lnTo>
                  <a:pt x="2808" y="83453"/>
                </a:lnTo>
                <a:lnTo>
                  <a:pt x="23674" y="40823"/>
                </a:lnTo>
                <a:lnTo>
                  <a:pt x="54661" y="14737"/>
                </a:lnTo>
                <a:lnTo>
                  <a:pt x="80134" y="5761"/>
                </a:lnTo>
                <a:lnTo>
                  <a:pt x="134615" y="0"/>
                </a:lnTo>
                <a:lnTo>
                  <a:pt x="170850" y="4591"/>
                </a:lnTo>
                <a:lnTo>
                  <a:pt x="203814" y="18949"/>
                </a:lnTo>
                <a:lnTo>
                  <a:pt x="230218" y="38021"/>
                </a:lnTo>
                <a:lnTo>
                  <a:pt x="247270" y="64080"/>
                </a:lnTo>
                <a:lnTo>
                  <a:pt x="257036" y="1249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1937967" y="1458394"/>
            <a:ext cx="221099" cy="189514"/>
            <a:chOff x="1937967" y="1458394"/>
            <a:chExt cx="221099" cy="189514"/>
          </a:xfrm>
        </p:grpSpPr>
        <p:sp>
          <p:nvSpPr>
            <p:cNvPr id="3" name="Freeform 2"/>
            <p:cNvSpPr/>
            <p:nvPr/>
          </p:nvSpPr>
          <p:spPr>
            <a:xfrm>
              <a:off x="1937967" y="1458394"/>
              <a:ext cx="178985" cy="157928"/>
            </a:xfrm>
            <a:custGeom>
              <a:avLst/>
              <a:gdLst/>
              <a:ahLst/>
              <a:cxnLst/>
              <a:rect l="0" t="0" r="0" b="0"/>
              <a:pathLst>
                <a:path w="178985" h="157928">
                  <a:moveTo>
                    <a:pt x="178984" y="0"/>
                  </a:moveTo>
                  <a:lnTo>
                    <a:pt x="119391" y="49498"/>
                  </a:lnTo>
                  <a:lnTo>
                    <a:pt x="62561" y="100344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37967" y="1468922"/>
              <a:ext cx="221099" cy="178986"/>
            </a:xfrm>
            <a:custGeom>
              <a:avLst/>
              <a:gdLst/>
              <a:ahLst/>
              <a:cxnLst/>
              <a:rect l="0" t="0" r="0" b="0"/>
              <a:pathLst>
                <a:path w="221099" h="178986">
                  <a:moveTo>
                    <a:pt x="0" y="0"/>
                  </a:moveTo>
                  <a:lnTo>
                    <a:pt x="59593" y="59593"/>
                  </a:lnTo>
                  <a:lnTo>
                    <a:pt x="114534" y="94748"/>
                  </a:lnTo>
                  <a:lnTo>
                    <a:pt x="169457" y="138256"/>
                  </a:lnTo>
                  <a:lnTo>
                    <a:pt x="221098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2916949" y="1374166"/>
            <a:ext cx="661184" cy="463255"/>
            <a:chOff x="2916949" y="1374166"/>
            <a:chExt cx="661184" cy="463255"/>
          </a:xfrm>
        </p:grpSpPr>
        <p:sp>
          <p:nvSpPr>
            <p:cNvPr id="6" name="Freeform 5"/>
            <p:cNvSpPr/>
            <p:nvPr/>
          </p:nvSpPr>
          <p:spPr>
            <a:xfrm>
              <a:off x="3096230" y="1374166"/>
              <a:ext cx="31458" cy="463255"/>
            </a:xfrm>
            <a:custGeom>
              <a:avLst/>
              <a:gdLst/>
              <a:ahLst/>
              <a:cxnLst/>
              <a:rect l="0" t="0" r="0" b="0"/>
              <a:pathLst>
                <a:path w="31458" h="463255">
                  <a:moveTo>
                    <a:pt x="10400" y="0"/>
                  </a:moveTo>
                  <a:lnTo>
                    <a:pt x="2067" y="48931"/>
                  </a:lnTo>
                  <a:lnTo>
                    <a:pt x="522" y="96776"/>
                  </a:lnTo>
                  <a:lnTo>
                    <a:pt x="0" y="159756"/>
                  </a:lnTo>
                  <a:lnTo>
                    <a:pt x="7133" y="211191"/>
                  </a:lnTo>
                  <a:lnTo>
                    <a:pt x="9755" y="272130"/>
                  </a:lnTo>
                  <a:lnTo>
                    <a:pt x="15862" y="329575"/>
                  </a:lnTo>
                  <a:lnTo>
                    <a:pt x="19928" y="385982"/>
                  </a:lnTo>
                  <a:lnTo>
                    <a:pt x="23850" y="435945"/>
                  </a:lnTo>
                  <a:lnTo>
                    <a:pt x="314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16949" y="1405751"/>
              <a:ext cx="168625" cy="256211"/>
            </a:xfrm>
            <a:custGeom>
              <a:avLst/>
              <a:gdLst/>
              <a:ahLst/>
              <a:cxnLst/>
              <a:rect l="0" t="0" r="0" b="0"/>
              <a:pathLst>
                <a:path w="168625" h="256211">
                  <a:moveTo>
                    <a:pt x="168624" y="210570"/>
                  </a:moveTo>
                  <a:lnTo>
                    <a:pt x="114749" y="228529"/>
                  </a:lnTo>
                  <a:lnTo>
                    <a:pt x="52703" y="249211"/>
                  </a:lnTo>
                  <a:lnTo>
                    <a:pt x="31706" y="256210"/>
                  </a:lnTo>
                  <a:lnTo>
                    <a:pt x="22363" y="256204"/>
                  </a:lnTo>
                  <a:lnTo>
                    <a:pt x="5743" y="249959"/>
                  </a:lnTo>
                  <a:lnTo>
                    <a:pt x="1545" y="243849"/>
                  </a:lnTo>
                  <a:lnTo>
                    <a:pt x="0" y="227700"/>
                  </a:lnTo>
                  <a:lnTo>
                    <a:pt x="14808" y="168112"/>
                  </a:lnTo>
                  <a:lnTo>
                    <a:pt x="44381" y="105255"/>
                  </a:lnTo>
                  <a:lnTo>
                    <a:pt x="66725" y="42112"/>
                  </a:lnTo>
                  <a:lnTo>
                    <a:pt x="843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04611" y="1395223"/>
              <a:ext cx="373522" cy="370552"/>
            </a:xfrm>
            <a:custGeom>
              <a:avLst/>
              <a:gdLst/>
              <a:ahLst/>
              <a:cxnLst/>
              <a:rect l="0" t="0" r="0" b="0"/>
              <a:pathLst>
                <a:path w="373522" h="370552">
                  <a:moveTo>
                    <a:pt x="154703" y="21057"/>
                  </a:moveTo>
                  <a:lnTo>
                    <a:pt x="91276" y="40185"/>
                  </a:lnTo>
                  <a:lnTo>
                    <a:pt x="61041" y="58830"/>
                  </a:lnTo>
                  <a:lnTo>
                    <a:pt x="37914" y="86061"/>
                  </a:lnTo>
                  <a:lnTo>
                    <a:pt x="15119" y="142701"/>
                  </a:lnTo>
                  <a:lnTo>
                    <a:pt x="0" y="205662"/>
                  </a:lnTo>
                  <a:lnTo>
                    <a:pt x="548" y="235295"/>
                  </a:lnTo>
                  <a:lnTo>
                    <a:pt x="14011" y="271708"/>
                  </a:lnTo>
                  <a:lnTo>
                    <a:pt x="46330" y="326116"/>
                  </a:lnTo>
                  <a:lnTo>
                    <a:pt x="72680" y="352300"/>
                  </a:lnTo>
                  <a:lnTo>
                    <a:pt x="113893" y="369287"/>
                  </a:lnTo>
                  <a:lnTo>
                    <a:pt x="163148" y="370551"/>
                  </a:lnTo>
                  <a:lnTo>
                    <a:pt x="214787" y="363517"/>
                  </a:lnTo>
                  <a:lnTo>
                    <a:pt x="267827" y="342254"/>
                  </a:lnTo>
                  <a:lnTo>
                    <a:pt x="300135" y="321207"/>
                  </a:lnTo>
                  <a:lnTo>
                    <a:pt x="339985" y="273059"/>
                  </a:lnTo>
                  <a:lnTo>
                    <a:pt x="368103" y="210510"/>
                  </a:lnTo>
                  <a:lnTo>
                    <a:pt x="373521" y="173377"/>
                  </a:lnTo>
                  <a:lnTo>
                    <a:pt x="369537" y="132739"/>
                  </a:lnTo>
                  <a:lnTo>
                    <a:pt x="355358" y="96652"/>
                  </a:lnTo>
                  <a:lnTo>
                    <a:pt x="306821" y="37341"/>
                  </a:lnTo>
                  <a:lnTo>
                    <a:pt x="279324" y="14703"/>
                  </a:lnTo>
                  <a:lnTo>
                    <a:pt x="256104" y="6535"/>
                  </a:lnTo>
                  <a:lnTo>
                    <a:pt x="193966" y="860"/>
                  </a:lnTo>
                  <a:lnTo>
                    <a:pt x="175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80454" y="1426808"/>
            <a:ext cx="221100" cy="210571"/>
            <a:chOff x="3780454" y="1426808"/>
            <a:chExt cx="221100" cy="210571"/>
          </a:xfrm>
        </p:grpSpPr>
        <p:sp>
          <p:nvSpPr>
            <p:cNvPr id="10" name="Freeform 9"/>
            <p:cNvSpPr/>
            <p:nvPr/>
          </p:nvSpPr>
          <p:spPr>
            <a:xfrm>
              <a:off x="3896267" y="142680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780454" y="152156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3119"/>
                  </a:lnTo>
                  <a:lnTo>
                    <a:pt x="113037" y="9065"/>
                  </a:lnTo>
                  <a:lnTo>
                    <a:pt x="5054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4105939" y="1189115"/>
            <a:ext cx="384477" cy="561353"/>
          </a:xfrm>
          <a:custGeom>
            <a:avLst/>
            <a:gdLst/>
            <a:ahLst/>
            <a:cxnLst/>
            <a:rect l="0" t="0" r="0" b="0"/>
            <a:pathLst>
              <a:path w="384477" h="561353">
                <a:moveTo>
                  <a:pt x="232526" y="6066"/>
                </a:moveTo>
                <a:lnTo>
                  <a:pt x="173909" y="6066"/>
                </a:lnTo>
                <a:lnTo>
                  <a:pt x="120904" y="4897"/>
                </a:lnTo>
                <a:lnTo>
                  <a:pt x="86369" y="0"/>
                </a:lnTo>
                <a:lnTo>
                  <a:pt x="27059" y="5036"/>
                </a:lnTo>
                <a:lnTo>
                  <a:pt x="17169" y="8889"/>
                </a:lnTo>
                <a:lnTo>
                  <a:pt x="3060" y="22529"/>
                </a:lnTo>
                <a:lnTo>
                  <a:pt x="0" y="32249"/>
                </a:lnTo>
                <a:lnTo>
                  <a:pt x="1282" y="67117"/>
                </a:lnTo>
                <a:lnTo>
                  <a:pt x="15449" y="127190"/>
                </a:lnTo>
                <a:lnTo>
                  <a:pt x="30246" y="180727"/>
                </a:lnTo>
                <a:lnTo>
                  <a:pt x="55600" y="242713"/>
                </a:lnTo>
                <a:lnTo>
                  <a:pt x="67149" y="278175"/>
                </a:lnTo>
                <a:lnTo>
                  <a:pt x="69632" y="281059"/>
                </a:lnTo>
                <a:lnTo>
                  <a:pt x="71288" y="278302"/>
                </a:lnTo>
                <a:lnTo>
                  <a:pt x="72391" y="271785"/>
                </a:lnTo>
                <a:lnTo>
                  <a:pt x="103713" y="224997"/>
                </a:lnTo>
                <a:lnTo>
                  <a:pt x="120293" y="211383"/>
                </a:lnTo>
                <a:lnTo>
                  <a:pt x="159533" y="193112"/>
                </a:lnTo>
                <a:lnTo>
                  <a:pt x="180197" y="191753"/>
                </a:lnTo>
                <a:lnTo>
                  <a:pt x="240972" y="204651"/>
                </a:lnTo>
                <a:lnTo>
                  <a:pt x="289739" y="228263"/>
                </a:lnTo>
                <a:lnTo>
                  <a:pt x="330007" y="263574"/>
                </a:lnTo>
                <a:lnTo>
                  <a:pt x="355593" y="301817"/>
                </a:lnTo>
                <a:lnTo>
                  <a:pt x="375983" y="354802"/>
                </a:lnTo>
                <a:lnTo>
                  <a:pt x="384476" y="393535"/>
                </a:lnTo>
                <a:lnTo>
                  <a:pt x="378050" y="448545"/>
                </a:lnTo>
                <a:lnTo>
                  <a:pt x="365721" y="487341"/>
                </a:lnTo>
                <a:lnTo>
                  <a:pt x="340594" y="526302"/>
                </a:lnTo>
                <a:lnTo>
                  <a:pt x="314459" y="543655"/>
                </a:lnTo>
                <a:lnTo>
                  <a:pt x="273016" y="558830"/>
                </a:lnTo>
                <a:lnTo>
                  <a:pt x="235684" y="561352"/>
                </a:lnTo>
                <a:lnTo>
                  <a:pt x="200706" y="554041"/>
                </a:lnTo>
                <a:lnTo>
                  <a:pt x="139356" y="530202"/>
                </a:lnTo>
                <a:lnTo>
                  <a:pt x="85126" y="51143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424924" y="3268042"/>
            <a:ext cx="213837" cy="543210"/>
          </a:xfrm>
          <a:custGeom>
            <a:avLst/>
            <a:gdLst/>
            <a:ahLst/>
            <a:cxnLst/>
            <a:rect l="0" t="0" r="0" b="0"/>
            <a:pathLst>
              <a:path w="213837" h="543210">
                <a:moveTo>
                  <a:pt x="213836" y="140098"/>
                </a:moveTo>
                <a:lnTo>
                  <a:pt x="159961" y="184420"/>
                </a:lnTo>
                <a:lnTo>
                  <a:pt x="99084" y="246746"/>
                </a:lnTo>
                <a:lnTo>
                  <a:pt x="67340" y="298988"/>
                </a:lnTo>
                <a:lnTo>
                  <a:pt x="32631" y="361107"/>
                </a:lnTo>
                <a:lnTo>
                  <a:pt x="10917" y="422738"/>
                </a:lnTo>
                <a:lnTo>
                  <a:pt x="5533" y="461059"/>
                </a:lnTo>
                <a:lnTo>
                  <a:pt x="9527" y="496460"/>
                </a:lnTo>
                <a:lnTo>
                  <a:pt x="18137" y="515290"/>
                </a:lnTo>
                <a:lnTo>
                  <a:pt x="23709" y="523587"/>
                </a:lnTo>
                <a:lnTo>
                  <a:pt x="39258" y="535925"/>
                </a:lnTo>
                <a:lnTo>
                  <a:pt x="48318" y="540853"/>
                </a:lnTo>
                <a:lnTo>
                  <a:pt x="67743" y="543209"/>
                </a:lnTo>
                <a:lnTo>
                  <a:pt x="108809" y="535190"/>
                </a:lnTo>
                <a:lnTo>
                  <a:pt x="140213" y="514525"/>
                </a:lnTo>
                <a:lnTo>
                  <a:pt x="166156" y="486176"/>
                </a:lnTo>
                <a:lnTo>
                  <a:pt x="183071" y="455549"/>
                </a:lnTo>
                <a:lnTo>
                  <a:pt x="189903" y="418658"/>
                </a:lnTo>
                <a:lnTo>
                  <a:pt x="186338" y="372503"/>
                </a:lnTo>
                <a:lnTo>
                  <a:pt x="172283" y="332961"/>
                </a:lnTo>
                <a:lnTo>
                  <a:pt x="132859" y="272323"/>
                </a:lnTo>
                <a:lnTo>
                  <a:pt x="78203" y="226833"/>
                </a:lnTo>
                <a:lnTo>
                  <a:pt x="40685" y="196745"/>
                </a:lnTo>
                <a:lnTo>
                  <a:pt x="23582" y="169750"/>
                </a:lnTo>
                <a:lnTo>
                  <a:pt x="0" y="108343"/>
                </a:lnTo>
                <a:lnTo>
                  <a:pt x="2204" y="84261"/>
                </a:lnTo>
                <a:lnTo>
                  <a:pt x="10983" y="60299"/>
                </a:lnTo>
                <a:lnTo>
                  <a:pt x="42425" y="18311"/>
                </a:lnTo>
                <a:lnTo>
                  <a:pt x="68681" y="2108"/>
                </a:lnTo>
                <a:lnTo>
                  <a:pt x="94731" y="0"/>
                </a:lnTo>
                <a:lnTo>
                  <a:pt x="147935" y="8179"/>
                </a:lnTo>
                <a:lnTo>
                  <a:pt x="175853" y="23282"/>
                </a:lnTo>
                <a:lnTo>
                  <a:pt x="198942" y="42575"/>
                </a:lnTo>
                <a:lnTo>
                  <a:pt x="207217" y="65559"/>
                </a:lnTo>
                <a:lnTo>
                  <a:pt x="213836" y="1190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1849330" y="3429197"/>
            <a:ext cx="126343" cy="147400"/>
            <a:chOff x="1849330" y="3429197"/>
            <a:chExt cx="126343" cy="147400"/>
          </a:xfrm>
        </p:grpSpPr>
        <p:sp>
          <p:nvSpPr>
            <p:cNvPr id="15" name="Freeform 14"/>
            <p:cNvSpPr/>
            <p:nvPr/>
          </p:nvSpPr>
          <p:spPr>
            <a:xfrm>
              <a:off x="1849330" y="3429197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83680" y="54115"/>
                  </a:lnTo>
                  <a:lnTo>
                    <a:pt x="35063" y="11177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59859" y="3429197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35916" y="61110"/>
                  </a:lnTo>
                  <a:lnTo>
                    <a:pt x="77281" y="117756"/>
                  </a:lnTo>
                  <a:lnTo>
                    <a:pt x="97117" y="137576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156606" y="3176513"/>
            <a:ext cx="754303" cy="498745"/>
            <a:chOff x="2156606" y="3176513"/>
            <a:chExt cx="754303" cy="498745"/>
          </a:xfrm>
        </p:grpSpPr>
        <p:sp>
          <p:nvSpPr>
            <p:cNvPr id="18" name="Freeform 17"/>
            <p:cNvSpPr/>
            <p:nvPr/>
          </p:nvSpPr>
          <p:spPr>
            <a:xfrm>
              <a:off x="2365226" y="3176513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203338"/>
                  </a:lnTo>
                  <a:lnTo>
                    <a:pt x="0" y="264190"/>
                  </a:lnTo>
                  <a:lnTo>
                    <a:pt x="3120" y="326673"/>
                  </a:lnTo>
                  <a:lnTo>
                    <a:pt x="8334" y="386521"/>
                  </a:lnTo>
                  <a:lnTo>
                    <a:pt x="9879" y="438178"/>
                  </a:lnTo>
                  <a:lnTo>
                    <a:pt x="1052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56606" y="3250213"/>
              <a:ext cx="250736" cy="296014"/>
            </a:xfrm>
            <a:custGeom>
              <a:avLst/>
              <a:gdLst/>
              <a:ahLst/>
              <a:cxnLst/>
              <a:rect l="0" t="0" r="0" b="0"/>
              <a:pathLst>
                <a:path w="250736" h="296014">
                  <a:moveTo>
                    <a:pt x="250735" y="178984"/>
                  </a:moveTo>
                  <a:lnTo>
                    <a:pt x="208043" y="193557"/>
                  </a:lnTo>
                  <a:lnTo>
                    <a:pt x="145399" y="231982"/>
                  </a:lnTo>
                  <a:lnTo>
                    <a:pt x="82274" y="270652"/>
                  </a:lnTo>
                  <a:lnTo>
                    <a:pt x="29635" y="295777"/>
                  </a:lnTo>
                  <a:lnTo>
                    <a:pt x="8579" y="296013"/>
                  </a:lnTo>
                  <a:lnTo>
                    <a:pt x="2730" y="290928"/>
                  </a:lnTo>
                  <a:lnTo>
                    <a:pt x="0" y="282859"/>
                  </a:lnTo>
                  <a:lnTo>
                    <a:pt x="4025" y="230698"/>
                  </a:lnTo>
                  <a:lnTo>
                    <a:pt x="14915" y="179710"/>
                  </a:lnTo>
                  <a:lnTo>
                    <a:pt x="21399" y="125792"/>
                  </a:lnTo>
                  <a:lnTo>
                    <a:pt x="36957" y="64485"/>
                  </a:lnTo>
                  <a:lnTo>
                    <a:pt x="47633" y="24435"/>
                  </a:lnTo>
                  <a:lnTo>
                    <a:pt x="506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94149" y="3229155"/>
              <a:ext cx="416760" cy="446103"/>
            </a:xfrm>
            <a:custGeom>
              <a:avLst/>
              <a:gdLst/>
              <a:ahLst/>
              <a:cxnLst/>
              <a:rect l="0" t="0" r="0" b="0"/>
              <a:pathLst>
                <a:path w="416760" h="446103">
                  <a:moveTo>
                    <a:pt x="186932" y="0"/>
                  </a:moveTo>
                  <a:lnTo>
                    <a:pt x="144241" y="14573"/>
                  </a:lnTo>
                  <a:lnTo>
                    <a:pt x="108179" y="39404"/>
                  </a:lnTo>
                  <a:lnTo>
                    <a:pt x="55207" y="95443"/>
                  </a:lnTo>
                  <a:lnTo>
                    <a:pt x="27025" y="155823"/>
                  </a:lnTo>
                  <a:lnTo>
                    <a:pt x="10481" y="195129"/>
                  </a:lnTo>
                  <a:lnTo>
                    <a:pt x="0" y="255224"/>
                  </a:lnTo>
                  <a:lnTo>
                    <a:pt x="3773" y="303609"/>
                  </a:lnTo>
                  <a:lnTo>
                    <a:pt x="16699" y="362786"/>
                  </a:lnTo>
                  <a:lnTo>
                    <a:pt x="27825" y="387016"/>
                  </a:lnTo>
                  <a:lnTo>
                    <a:pt x="52832" y="414799"/>
                  </a:lnTo>
                  <a:lnTo>
                    <a:pt x="92723" y="436742"/>
                  </a:lnTo>
                  <a:lnTo>
                    <a:pt x="113476" y="444842"/>
                  </a:lnTo>
                  <a:lnTo>
                    <a:pt x="137518" y="446102"/>
                  </a:lnTo>
                  <a:lnTo>
                    <a:pt x="196669" y="437380"/>
                  </a:lnTo>
                  <a:lnTo>
                    <a:pt x="247867" y="423222"/>
                  </a:lnTo>
                  <a:lnTo>
                    <a:pt x="302452" y="392414"/>
                  </a:lnTo>
                  <a:lnTo>
                    <a:pt x="358470" y="333171"/>
                  </a:lnTo>
                  <a:lnTo>
                    <a:pt x="399804" y="278309"/>
                  </a:lnTo>
                  <a:lnTo>
                    <a:pt x="412482" y="234801"/>
                  </a:lnTo>
                  <a:lnTo>
                    <a:pt x="416759" y="186034"/>
                  </a:lnTo>
                  <a:lnTo>
                    <a:pt x="415686" y="142599"/>
                  </a:lnTo>
                  <a:lnTo>
                    <a:pt x="395548" y="95888"/>
                  </a:lnTo>
                  <a:lnTo>
                    <a:pt x="369040" y="58455"/>
                  </a:lnTo>
                  <a:lnTo>
                    <a:pt x="342666" y="41367"/>
                  </a:lnTo>
                  <a:lnTo>
                    <a:pt x="281496" y="17790"/>
                  </a:lnTo>
                  <a:lnTo>
                    <a:pt x="226927" y="11485"/>
                  </a:lnTo>
                  <a:lnTo>
                    <a:pt x="20798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481247" y="3229155"/>
            <a:ext cx="231628" cy="284271"/>
            <a:chOff x="3481247" y="3229155"/>
            <a:chExt cx="231628" cy="284271"/>
          </a:xfrm>
        </p:grpSpPr>
        <p:sp>
          <p:nvSpPr>
            <p:cNvPr id="22" name="Freeform 21"/>
            <p:cNvSpPr/>
            <p:nvPr/>
          </p:nvSpPr>
          <p:spPr>
            <a:xfrm>
              <a:off x="3579297" y="3229155"/>
              <a:ext cx="7236" cy="284271"/>
            </a:xfrm>
            <a:custGeom>
              <a:avLst/>
              <a:gdLst/>
              <a:ahLst/>
              <a:cxnLst/>
              <a:rect l="0" t="0" r="0" b="0"/>
              <a:pathLst>
                <a:path w="7236" h="284271">
                  <a:moveTo>
                    <a:pt x="7235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900" y="131227"/>
                  </a:lnTo>
                  <a:lnTo>
                    <a:pt x="6971" y="186276"/>
                  </a:lnTo>
                  <a:lnTo>
                    <a:pt x="7183" y="242210"/>
                  </a:lnTo>
                  <a:lnTo>
                    <a:pt x="723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81247" y="338708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4363" y="0"/>
                  </a:lnTo>
                  <a:lnTo>
                    <a:pt x="124973" y="3120"/>
                  </a:lnTo>
                  <a:lnTo>
                    <a:pt x="76414" y="8333"/>
                  </a:lnTo>
                  <a:lnTo>
                    <a:pt x="1578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4253814" y="3020857"/>
            <a:ext cx="269756" cy="617608"/>
          </a:xfrm>
          <a:custGeom>
            <a:avLst/>
            <a:gdLst/>
            <a:ahLst/>
            <a:cxnLst/>
            <a:rect l="0" t="0" r="0" b="0"/>
            <a:pathLst>
              <a:path w="269756" h="617608">
                <a:moveTo>
                  <a:pt x="269755" y="145128"/>
                </a:moveTo>
                <a:lnTo>
                  <a:pt x="245708" y="154703"/>
                </a:lnTo>
                <a:lnTo>
                  <a:pt x="189056" y="205026"/>
                </a:lnTo>
                <a:lnTo>
                  <a:pt x="145610" y="254488"/>
                </a:lnTo>
                <a:lnTo>
                  <a:pt x="110182" y="307370"/>
                </a:lnTo>
                <a:lnTo>
                  <a:pt x="77794" y="362875"/>
                </a:lnTo>
                <a:lnTo>
                  <a:pt x="58329" y="404878"/>
                </a:lnTo>
                <a:lnTo>
                  <a:pt x="47447" y="460992"/>
                </a:lnTo>
                <a:lnTo>
                  <a:pt x="43440" y="489062"/>
                </a:lnTo>
                <a:lnTo>
                  <a:pt x="50399" y="542092"/>
                </a:lnTo>
                <a:lnTo>
                  <a:pt x="57620" y="563711"/>
                </a:lnTo>
                <a:lnTo>
                  <a:pt x="68627" y="581120"/>
                </a:lnTo>
                <a:lnTo>
                  <a:pt x="93568" y="604073"/>
                </a:lnTo>
                <a:lnTo>
                  <a:pt x="116190" y="612316"/>
                </a:lnTo>
                <a:lnTo>
                  <a:pt x="168841" y="617607"/>
                </a:lnTo>
                <a:lnTo>
                  <a:pt x="190199" y="612092"/>
                </a:lnTo>
                <a:lnTo>
                  <a:pt x="222974" y="589487"/>
                </a:lnTo>
                <a:lnTo>
                  <a:pt x="234536" y="569958"/>
                </a:lnTo>
                <a:lnTo>
                  <a:pt x="251489" y="524883"/>
                </a:lnTo>
                <a:lnTo>
                  <a:pt x="251344" y="476016"/>
                </a:lnTo>
                <a:lnTo>
                  <a:pt x="239645" y="421838"/>
                </a:lnTo>
                <a:lnTo>
                  <a:pt x="209363" y="366617"/>
                </a:lnTo>
                <a:lnTo>
                  <a:pt x="163449" y="316755"/>
                </a:lnTo>
                <a:lnTo>
                  <a:pt x="104457" y="271670"/>
                </a:lnTo>
                <a:lnTo>
                  <a:pt x="46811" y="226172"/>
                </a:lnTo>
                <a:lnTo>
                  <a:pt x="10271" y="185205"/>
                </a:lnTo>
                <a:lnTo>
                  <a:pt x="2350" y="162160"/>
                </a:lnTo>
                <a:lnTo>
                  <a:pt x="0" y="136320"/>
                </a:lnTo>
                <a:lnTo>
                  <a:pt x="2854" y="109237"/>
                </a:lnTo>
                <a:lnTo>
                  <a:pt x="11142" y="87842"/>
                </a:lnTo>
                <a:lnTo>
                  <a:pt x="23795" y="70534"/>
                </a:lnTo>
                <a:lnTo>
                  <a:pt x="73596" y="27204"/>
                </a:lnTo>
                <a:lnTo>
                  <a:pt x="122867" y="5394"/>
                </a:lnTo>
                <a:lnTo>
                  <a:pt x="159682" y="0"/>
                </a:lnTo>
                <a:lnTo>
                  <a:pt x="205638" y="6583"/>
                </a:lnTo>
                <a:lnTo>
                  <a:pt x="227220" y="12582"/>
                </a:lnTo>
                <a:lnTo>
                  <a:pt x="245391" y="25387"/>
                </a:lnTo>
                <a:lnTo>
                  <a:pt x="253512" y="33715"/>
                </a:lnTo>
                <a:lnTo>
                  <a:pt x="262536" y="55447"/>
                </a:lnTo>
                <a:lnTo>
                  <a:pt x="269755" y="1030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4702553" y="3271270"/>
            <a:ext cx="189514" cy="136871"/>
            <a:chOff x="4702553" y="3271270"/>
            <a:chExt cx="189514" cy="136871"/>
          </a:xfrm>
        </p:grpSpPr>
        <p:sp>
          <p:nvSpPr>
            <p:cNvPr id="26" name="Freeform 25"/>
            <p:cNvSpPr/>
            <p:nvPr/>
          </p:nvSpPr>
          <p:spPr>
            <a:xfrm>
              <a:off x="4776253" y="3281798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63108" y="37087"/>
                  </a:lnTo>
                  <a:lnTo>
                    <a:pt x="13849" y="910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02553" y="3271270"/>
              <a:ext cx="157928" cy="136871"/>
            </a:xfrm>
            <a:custGeom>
              <a:avLst/>
              <a:gdLst/>
              <a:ahLst/>
              <a:cxnLst/>
              <a:rect l="0" t="0" r="0" b="0"/>
              <a:pathLst>
                <a:path w="157928" h="136871">
                  <a:moveTo>
                    <a:pt x="0" y="0"/>
                  </a:moveTo>
                  <a:lnTo>
                    <a:pt x="55087" y="49498"/>
                  </a:lnTo>
                  <a:lnTo>
                    <a:pt x="116028" y="100344"/>
                  </a:lnTo>
                  <a:lnTo>
                    <a:pt x="15792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5008340" y="2944886"/>
            <a:ext cx="354531" cy="586831"/>
          </a:xfrm>
          <a:custGeom>
            <a:avLst/>
            <a:gdLst/>
            <a:ahLst/>
            <a:cxnLst/>
            <a:rect l="0" t="0" r="0" b="0"/>
            <a:pathLst>
              <a:path w="354531" h="586831">
                <a:moveTo>
                  <a:pt x="178524" y="0"/>
                </a:moveTo>
                <a:lnTo>
                  <a:pt x="161756" y="11178"/>
                </a:lnTo>
                <a:lnTo>
                  <a:pt x="123383" y="18130"/>
                </a:lnTo>
                <a:lnTo>
                  <a:pt x="66420" y="20479"/>
                </a:lnTo>
                <a:lnTo>
                  <a:pt x="26505" y="23225"/>
                </a:lnTo>
                <a:lnTo>
                  <a:pt x="7235" y="32159"/>
                </a:lnTo>
                <a:lnTo>
                  <a:pt x="2330" y="40157"/>
                </a:lnTo>
                <a:lnTo>
                  <a:pt x="0" y="61521"/>
                </a:lnTo>
                <a:lnTo>
                  <a:pt x="8036" y="120600"/>
                </a:lnTo>
                <a:lnTo>
                  <a:pt x="20889" y="178544"/>
                </a:lnTo>
                <a:lnTo>
                  <a:pt x="34692" y="235049"/>
                </a:lnTo>
                <a:lnTo>
                  <a:pt x="45180" y="277225"/>
                </a:lnTo>
                <a:lnTo>
                  <a:pt x="49854" y="283083"/>
                </a:lnTo>
                <a:lnTo>
                  <a:pt x="55309" y="283478"/>
                </a:lnTo>
                <a:lnTo>
                  <a:pt x="61286" y="280233"/>
                </a:lnTo>
                <a:lnTo>
                  <a:pt x="118554" y="221455"/>
                </a:lnTo>
                <a:lnTo>
                  <a:pt x="128015" y="214317"/>
                </a:lnTo>
                <a:lnTo>
                  <a:pt x="151007" y="209506"/>
                </a:lnTo>
                <a:lnTo>
                  <a:pt x="198305" y="215949"/>
                </a:lnTo>
                <a:lnTo>
                  <a:pt x="252055" y="243326"/>
                </a:lnTo>
                <a:lnTo>
                  <a:pt x="272036" y="257884"/>
                </a:lnTo>
                <a:lnTo>
                  <a:pt x="303927" y="298945"/>
                </a:lnTo>
                <a:lnTo>
                  <a:pt x="332756" y="351769"/>
                </a:lnTo>
                <a:lnTo>
                  <a:pt x="351406" y="407264"/>
                </a:lnTo>
                <a:lnTo>
                  <a:pt x="354530" y="449264"/>
                </a:lnTo>
                <a:lnTo>
                  <a:pt x="345699" y="502258"/>
                </a:lnTo>
                <a:lnTo>
                  <a:pt x="338222" y="523873"/>
                </a:lnTo>
                <a:lnTo>
                  <a:pt x="327099" y="541278"/>
                </a:lnTo>
                <a:lnTo>
                  <a:pt x="296506" y="564231"/>
                </a:lnTo>
                <a:lnTo>
                  <a:pt x="263394" y="580261"/>
                </a:lnTo>
                <a:lnTo>
                  <a:pt x="225768" y="586830"/>
                </a:lnTo>
                <a:lnTo>
                  <a:pt x="163896" y="581814"/>
                </a:lnTo>
                <a:lnTo>
                  <a:pt x="111640" y="579610"/>
                </a:lnTo>
                <a:lnTo>
                  <a:pt x="83767" y="57906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475335" y="1142539"/>
            <a:ext cx="209088" cy="821224"/>
          </a:xfrm>
          <a:custGeom>
            <a:avLst/>
            <a:gdLst/>
            <a:ahLst/>
            <a:cxnLst/>
            <a:rect l="0" t="0" r="0" b="0"/>
            <a:pathLst>
              <a:path w="209088" h="821224">
                <a:moveTo>
                  <a:pt x="0" y="0"/>
                </a:moveTo>
                <a:lnTo>
                  <a:pt x="20244" y="43962"/>
                </a:lnTo>
                <a:lnTo>
                  <a:pt x="66838" y="99133"/>
                </a:lnTo>
                <a:lnTo>
                  <a:pt x="115823" y="160379"/>
                </a:lnTo>
                <a:lnTo>
                  <a:pt x="154809" y="221313"/>
                </a:lnTo>
                <a:lnTo>
                  <a:pt x="182300" y="278448"/>
                </a:lnTo>
                <a:lnTo>
                  <a:pt x="195434" y="334277"/>
                </a:lnTo>
                <a:lnTo>
                  <a:pt x="205566" y="379805"/>
                </a:lnTo>
                <a:lnTo>
                  <a:pt x="209087" y="441908"/>
                </a:lnTo>
                <a:lnTo>
                  <a:pt x="208961" y="502942"/>
                </a:lnTo>
                <a:lnTo>
                  <a:pt x="202034" y="554042"/>
                </a:lnTo>
                <a:lnTo>
                  <a:pt x="191403" y="609087"/>
                </a:lnTo>
                <a:lnTo>
                  <a:pt x="164323" y="667145"/>
                </a:lnTo>
                <a:lnTo>
                  <a:pt x="125526" y="728657"/>
                </a:lnTo>
                <a:lnTo>
                  <a:pt x="77754" y="784779"/>
                </a:lnTo>
                <a:lnTo>
                  <a:pt x="42114" y="82122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2760816" y="1247824"/>
            <a:ext cx="198416" cy="821224"/>
          </a:xfrm>
          <a:custGeom>
            <a:avLst/>
            <a:gdLst/>
            <a:ahLst/>
            <a:cxnLst/>
            <a:rect l="0" t="0" r="0" b="0"/>
            <a:pathLst>
              <a:path w="198416" h="821224">
                <a:moveTo>
                  <a:pt x="198415" y="0"/>
                </a:moveTo>
                <a:lnTo>
                  <a:pt x="155754" y="48901"/>
                </a:lnTo>
                <a:lnTo>
                  <a:pt x="119964" y="99896"/>
                </a:lnTo>
                <a:lnTo>
                  <a:pt x="81663" y="160329"/>
                </a:lnTo>
                <a:lnTo>
                  <a:pt x="50738" y="211281"/>
                </a:lnTo>
                <a:lnTo>
                  <a:pt x="20026" y="269722"/>
                </a:lnTo>
                <a:lnTo>
                  <a:pt x="6609" y="320903"/>
                </a:lnTo>
                <a:lnTo>
                  <a:pt x="2033" y="363332"/>
                </a:lnTo>
                <a:lnTo>
                  <a:pt x="0" y="408316"/>
                </a:lnTo>
                <a:lnTo>
                  <a:pt x="25" y="470762"/>
                </a:lnTo>
                <a:lnTo>
                  <a:pt x="6922" y="523450"/>
                </a:lnTo>
                <a:lnTo>
                  <a:pt x="17544" y="584685"/>
                </a:lnTo>
                <a:lnTo>
                  <a:pt x="41502" y="642308"/>
                </a:lnTo>
                <a:lnTo>
                  <a:pt x="76886" y="704032"/>
                </a:lnTo>
                <a:lnTo>
                  <a:pt x="127261" y="767290"/>
                </a:lnTo>
                <a:lnTo>
                  <a:pt x="177358" y="82122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832889" y="3013585"/>
            <a:ext cx="231007" cy="842280"/>
          </a:xfrm>
          <a:custGeom>
            <a:avLst/>
            <a:gdLst/>
            <a:ahLst/>
            <a:cxnLst/>
            <a:rect l="0" t="0" r="0" b="0"/>
            <a:pathLst>
              <a:path w="231007" h="842280">
                <a:moveTo>
                  <a:pt x="10529" y="0"/>
                </a:moveTo>
                <a:lnTo>
                  <a:pt x="61524" y="60873"/>
                </a:lnTo>
                <a:lnTo>
                  <a:pt x="121807" y="121749"/>
                </a:lnTo>
                <a:lnTo>
                  <a:pt x="181147" y="183484"/>
                </a:lnTo>
                <a:lnTo>
                  <a:pt x="206634" y="242550"/>
                </a:lnTo>
                <a:lnTo>
                  <a:pt x="224552" y="294850"/>
                </a:lnTo>
                <a:lnTo>
                  <a:pt x="229531" y="348755"/>
                </a:lnTo>
                <a:lnTo>
                  <a:pt x="231006" y="411001"/>
                </a:lnTo>
                <a:lnTo>
                  <a:pt x="225854" y="462719"/>
                </a:lnTo>
                <a:lnTo>
                  <a:pt x="213633" y="514881"/>
                </a:lnTo>
                <a:lnTo>
                  <a:pt x="196473" y="577315"/>
                </a:lnTo>
                <a:lnTo>
                  <a:pt x="170643" y="631479"/>
                </a:lnTo>
                <a:lnTo>
                  <a:pt x="160070" y="652664"/>
                </a:lnTo>
                <a:lnTo>
                  <a:pt x="112954" y="715928"/>
                </a:lnTo>
                <a:lnTo>
                  <a:pt x="81237" y="754930"/>
                </a:lnTo>
                <a:lnTo>
                  <a:pt x="25008" y="816067"/>
                </a:lnTo>
                <a:lnTo>
                  <a:pt x="0" y="84227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1276066" y="3034642"/>
            <a:ext cx="219705" cy="852809"/>
          </a:xfrm>
          <a:custGeom>
            <a:avLst/>
            <a:gdLst/>
            <a:ahLst/>
            <a:cxnLst/>
            <a:rect l="0" t="0" r="0" b="0"/>
            <a:pathLst>
              <a:path w="219705" h="852809">
                <a:moveTo>
                  <a:pt x="219704" y="0"/>
                </a:moveTo>
                <a:lnTo>
                  <a:pt x="165829" y="62280"/>
                </a:lnTo>
                <a:lnTo>
                  <a:pt x="127824" y="119450"/>
                </a:lnTo>
                <a:lnTo>
                  <a:pt x="97440" y="175543"/>
                </a:lnTo>
                <a:lnTo>
                  <a:pt x="73304" y="231173"/>
                </a:lnTo>
                <a:lnTo>
                  <a:pt x="47654" y="284209"/>
                </a:lnTo>
                <a:lnTo>
                  <a:pt x="27133" y="342493"/>
                </a:lnTo>
                <a:lnTo>
                  <a:pt x="9194" y="399431"/>
                </a:lnTo>
                <a:lnTo>
                  <a:pt x="3311" y="425529"/>
                </a:lnTo>
                <a:lnTo>
                  <a:pt x="0" y="483921"/>
                </a:lnTo>
                <a:lnTo>
                  <a:pt x="189" y="536967"/>
                </a:lnTo>
                <a:lnTo>
                  <a:pt x="13314" y="598739"/>
                </a:lnTo>
                <a:lnTo>
                  <a:pt x="33399" y="652584"/>
                </a:lnTo>
                <a:lnTo>
                  <a:pt x="64253" y="712802"/>
                </a:lnTo>
                <a:lnTo>
                  <a:pt x="118025" y="771967"/>
                </a:lnTo>
                <a:lnTo>
                  <a:pt x="170187" y="829549"/>
                </a:lnTo>
                <a:lnTo>
                  <a:pt x="198647" y="85280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4075533" y="2908300"/>
            <a:ext cx="189233" cy="863337"/>
          </a:xfrm>
          <a:custGeom>
            <a:avLst/>
            <a:gdLst/>
            <a:ahLst/>
            <a:cxnLst/>
            <a:rect l="0" t="0" r="0" b="0"/>
            <a:pathLst>
              <a:path w="189233" h="863337">
                <a:moveTo>
                  <a:pt x="157646" y="0"/>
                </a:moveTo>
                <a:lnTo>
                  <a:pt x="133600" y="17980"/>
                </a:lnTo>
                <a:lnTo>
                  <a:pt x="83776" y="75523"/>
                </a:lnTo>
                <a:lnTo>
                  <a:pt x="53021" y="127395"/>
                </a:lnTo>
                <a:lnTo>
                  <a:pt x="30005" y="188291"/>
                </a:lnTo>
                <a:lnTo>
                  <a:pt x="14194" y="243344"/>
                </a:lnTo>
                <a:lnTo>
                  <a:pt x="4528" y="298269"/>
                </a:lnTo>
                <a:lnTo>
                  <a:pt x="1144" y="360167"/>
                </a:lnTo>
                <a:lnTo>
                  <a:pt x="352" y="406129"/>
                </a:lnTo>
                <a:lnTo>
                  <a:pt x="0" y="450733"/>
                </a:lnTo>
                <a:lnTo>
                  <a:pt x="2922" y="505947"/>
                </a:lnTo>
                <a:lnTo>
                  <a:pt x="14390" y="561634"/>
                </a:lnTo>
                <a:lnTo>
                  <a:pt x="31388" y="623391"/>
                </a:lnTo>
                <a:lnTo>
                  <a:pt x="44977" y="660830"/>
                </a:lnTo>
                <a:lnTo>
                  <a:pt x="70106" y="715613"/>
                </a:lnTo>
                <a:lnTo>
                  <a:pt x="108839" y="771844"/>
                </a:lnTo>
                <a:lnTo>
                  <a:pt x="139774" y="808219"/>
                </a:lnTo>
                <a:lnTo>
                  <a:pt x="189232" y="86333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5254444" y="2866186"/>
            <a:ext cx="262581" cy="947565"/>
          </a:xfrm>
          <a:custGeom>
            <a:avLst/>
            <a:gdLst/>
            <a:ahLst/>
            <a:cxnLst/>
            <a:rect l="0" t="0" r="0" b="0"/>
            <a:pathLst>
              <a:path w="262581" h="947565">
                <a:moveTo>
                  <a:pt x="0" y="0"/>
                </a:moveTo>
                <a:lnTo>
                  <a:pt x="42661" y="55659"/>
                </a:lnTo>
                <a:lnTo>
                  <a:pt x="96868" y="117453"/>
                </a:lnTo>
                <a:lnTo>
                  <a:pt x="149048" y="179128"/>
                </a:lnTo>
                <a:lnTo>
                  <a:pt x="196060" y="242168"/>
                </a:lnTo>
                <a:lnTo>
                  <a:pt x="228445" y="297919"/>
                </a:lnTo>
                <a:lnTo>
                  <a:pt x="248755" y="356993"/>
                </a:lnTo>
                <a:lnTo>
                  <a:pt x="260010" y="403009"/>
                </a:lnTo>
                <a:lnTo>
                  <a:pt x="262580" y="456813"/>
                </a:lnTo>
                <a:lnTo>
                  <a:pt x="261917" y="516010"/>
                </a:lnTo>
                <a:lnTo>
                  <a:pt x="254770" y="576241"/>
                </a:lnTo>
                <a:lnTo>
                  <a:pt x="245243" y="625283"/>
                </a:lnTo>
                <a:lnTo>
                  <a:pt x="231544" y="680656"/>
                </a:lnTo>
                <a:lnTo>
                  <a:pt x="211983" y="731325"/>
                </a:lnTo>
                <a:lnTo>
                  <a:pt x="185589" y="787564"/>
                </a:lnTo>
                <a:lnTo>
                  <a:pt x="157845" y="850665"/>
                </a:lnTo>
                <a:lnTo>
                  <a:pt x="122821" y="913140"/>
                </a:lnTo>
                <a:lnTo>
                  <a:pt x="94756" y="94756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1436815" y="347474"/>
            <a:ext cx="2774585" cy="863304"/>
            <a:chOff x="1436815" y="347474"/>
            <a:chExt cx="2774585" cy="863304"/>
          </a:xfrm>
        </p:grpSpPr>
        <p:sp>
          <p:nvSpPr>
            <p:cNvPr id="36" name="Freeform 35"/>
            <p:cNvSpPr/>
            <p:nvPr/>
          </p:nvSpPr>
          <p:spPr>
            <a:xfrm>
              <a:off x="1462638" y="644506"/>
              <a:ext cx="1683437" cy="566272"/>
            </a:xfrm>
            <a:custGeom>
              <a:avLst/>
              <a:gdLst/>
              <a:ahLst/>
              <a:cxnLst/>
              <a:rect l="0" t="0" r="0" b="0"/>
              <a:pathLst>
                <a:path w="1683437" h="566272">
                  <a:moveTo>
                    <a:pt x="21880" y="503100"/>
                  </a:moveTo>
                  <a:lnTo>
                    <a:pt x="5112" y="497511"/>
                  </a:lnTo>
                  <a:lnTo>
                    <a:pt x="1343" y="492355"/>
                  </a:lnTo>
                  <a:lnTo>
                    <a:pt x="0" y="485408"/>
                  </a:lnTo>
                  <a:lnTo>
                    <a:pt x="274" y="477267"/>
                  </a:lnTo>
                  <a:lnTo>
                    <a:pt x="6818" y="461983"/>
                  </a:lnTo>
                  <a:lnTo>
                    <a:pt x="46583" y="399173"/>
                  </a:lnTo>
                  <a:lnTo>
                    <a:pt x="96059" y="345351"/>
                  </a:lnTo>
                  <a:lnTo>
                    <a:pt x="153874" y="292553"/>
                  </a:lnTo>
                  <a:lnTo>
                    <a:pt x="215964" y="243010"/>
                  </a:lnTo>
                  <a:lnTo>
                    <a:pt x="266977" y="204034"/>
                  </a:lnTo>
                  <a:lnTo>
                    <a:pt x="329174" y="168464"/>
                  </a:lnTo>
                  <a:lnTo>
                    <a:pt x="380432" y="142686"/>
                  </a:lnTo>
                  <a:lnTo>
                    <a:pt x="438975" y="113712"/>
                  </a:lnTo>
                  <a:lnTo>
                    <a:pt x="498806" y="89488"/>
                  </a:lnTo>
                  <a:lnTo>
                    <a:pt x="553085" y="69106"/>
                  </a:lnTo>
                  <a:lnTo>
                    <a:pt x="608261" y="48485"/>
                  </a:lnTo>
                  <a:lnTo>
                    <a:pt x="667426" y="33147"/>
                  </a:lnTo>
                  <a:lnTo>
                    <a:pt x="721573" y="18852"/>
                  </a:lnTo>
                  <a:lnTo>
                    <a:pt x="770829" y="11399"/>
                  </a:lnTo>
                  <a:lnTo>
                    <a:pt x="828696" y="3291"/>
                  </a:lnTo>
                  <a:lnTo>
                    <a:pt x="890733" y="0"/>
                  </a:lnTo>
                  <a:lnTo>
                    <a:pt x="941963" y="5293"/>
                  </a:lnTo>
                  <a:lnTo>
                    <a:pt x="1005437" y="10794"/>
                  </a:lnTo>
                  <a:lnTo>
                    <a:pt x="1063642" y="22799"/>
                  </a:lnTo>
                  <a:lnTo>
                    <a:pt x="1121889" y="36435"/>
                  </a:lnTo>
                  <a:lnTo>
                    <a:pt x="1184882" y="53897"/>
                  </a:lnTo>
                  <a:lnTo>
                    <a:pt x="1237604" y="76330"/>
                  </a:lnTo>
                  <a:lnTo>
                    <a:pt x="1291771" y="110219"/>
                  </a:lnTo>
                  <a:lnTo>
                    <a:pt x="1344376" y="145384"/>
                  </a:lnTo>
                  <a:lnTo>
                    <a:pt x="1402877" y="191638"/>
                  </a:lnTo>
                  <a:lnTo>
                    <a:pt x="1453819" y="250802"/>
                  </a:lnTo>
                  <a:lnTo>
                    <a:pt x="1507482" y="313621"/>
                  </a:lnTo>
                  <a:lnTo>
                    <a:pt x="1561259" y="376761"/>
                  </a:lnTo>
                  <a:lnTo>
                    <a:pt x="1603381" y="439929"/>
                  </a:lnTo>
                  <a:lnTo>
                    <a:pt x="1630679" y="486982"/>
                  </a:lnTo>
                  <a:lnTo>
                    <a:pt x="1650716" y="509503"/>
                  </a:lnTo>
                  <a:lnTo>
                    <a:pt x="1654083" y="509708"/>
                  </a:lnTo>
                  <a:lnTo>
                    <a:pt x="1655157" y="505166"/>
                  </a:lnTo>
                  <a:lnTo>
                    <a:pt x="1653976" y="451466"/>
                  </a:lnTo>
                  <a:lnTo>
                    <a:pt x="1650713" y="397321"/>
                  </a:lnTo>
                  <a:lnTo>
                    <a:pt x="1644739" y="335976"/>
                  </a:lnTo>
                  <a:lnTo>
                    <a:pt x="1644249" y="330853"/>
                  </a:lnTo>
                  <a:lnTo>
                    <a:pt x="1643704" y="340758"/>
                  </a:lnTo>
                  <a:lnTo>
                    <a:pt x="1657961" y="398352"/>
                  </a:lnTo>
                  <a:lnTo>
                    <a:pt x="1666607" y="458861"/>
                  </a:lnTo>
                  <a:lnTo>
                    <a:pt x="1681004" y="514518"/>
                  </a:lnTo>
                  <a:lnTo>
                    <a:pt x="1683436" y="540150"/>
                  </a:lnTo>
                  <a:lnTo>
                    <a:pt x="1679406" y="548857"/>
                  </a:lnTo>
                  <a:lnTo>
                    <a:pt x="1672039" y="554662"/>
                  </a:lnTo>
                  <a:lnTo>
                    <a:pt x="1662449" y="558531"/>
                  </a:lnTo>
                  <a:lnTo>
                    <a:pt x="1639315" y="559711"/>
                  </a:lnTo>
                  <a:lnTo>
                    <a:pt x="1580746" y="556526"/>
                  </a:lnTo>
                  <a:lnTo>
                    <a:pt x="1521257" y="555897"/>
                  </a:lnTo>
                  <a:lnTo>
                    <a:pt x="1467566" y="558892"/>
                  </a:lnTo>
                  <a:lnTo>
                    <a:pt x="1411641" y="566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36815" y="347474"/>
              <a:ext cx="2774585" cy="852775"/>
            </a:xfrm>
            <a:custGeom>
              <a:avLst/>
              <a:gdLst/>
              <a:ahLst/>
              <a:cxnLst/>
              <a:rect l="0" t="0" r="0" b="0"/>
              <a:pathLst>
                <a:path w="2774585" h="852775">
                  <a:moveTo>
                    <a:pt x="5589" y="852774"/>
                  </a:moveTo>
                  <a:lnTo>
                    <a:pt x="0" y="836007"/>
                  </a:lnTo>
                  <a:lnTo>
                    <a:pt x="375" y="818416"/>
                  </a:lnTo>
                  <a:lnTo>
                    <a:pt x="14477" y="768181"/>
                  </a:lnTo>
                  <a:lnTo>
                    <a:pt x="38237" y="729480"/>
                  </a:lnTo>
                  <a:lnTo>
                    <a:pt x="82501" y="673133"/>
                  </a:lnTo>
                  <a:lnTo>
                    <a:pt x="132354" y="612655"/>
                  </a:lnTo>
                  <a:lnTo>
                    <a:pt x="190218" y="549334"/>
                  </a:lnTo>
                  <a:lnTo>
                    <a:pt x="250557" y="491817"/>
                  </a:lnTo>
                  <a:lnTo>
                    <a:pt x="307378" y="435164"/>
                  </a:lnTo>
                  <a:lnTo>
                    <a:pt x="364943" y="386012"/>
                  </a:lnTo>
                  <a:lnTo>
                    <a:pt x="419615" y="343897"/>
                  </a:lnTo>
                  <a:lnTo>
                    <a:pt x="479671" y="301783"/>
                  </a:lnTo>
                  <a:lnTo>
                    <a:pt x="527783" y="270587"/>
                  </a:lnTo>
                  <a:lnTo>
                    <a:pt x="581741" y="236566"/>
                  </a:lnTo>
                  <a:lnTo>
                    <a:pt x="636915" y="200200"/>
                  </a:lnTo>
                  <a:lnTo>
                    <a:pt x="689891" y="172173"/>
                  </a:lnTo>
                  <a:lnTo>
                    <a:pt x="753108" y="141446"/>
                  </a:lnTo>
                  <a:lnTo>
                    <a:pt x="805754" y="117354"/>
                  </a:lnTo>
                  <a:lnTo>
                    <a:pt x="866730" y="95392"/>
                  </a:lnTo>
                  <a:lnTo>
                    <a:pt x="928515" y="77263"/>
                  </a:lnTo>
                  <a:lnTo>
                    <a:pt x="989857" y="59639"/>
                  </a:lnTo>
                  <a:lnTo>
                    <a:pt x="1044718" y="45592"/>
                  </a:lnTo>
                  <a:lnTo>
                    <a:pt x="1097496" y="31552"/>
                  </a:lnTo>
                  <a:lnTo>
                    <a:pt x="1147652" y="23103"/>
                  </a:lnTo>
                  <a:lnTo>
                    <a:pt x="1206129" y="13028"/>
                  </a:lnTo>
                  <a:lnTo>
                    <a:pt x="1266235" y="4356"/>
                  </a:lnTo>
                  <a:lnTo>
                    <a:pt x="1315240" y="1267"/>
                  </a:lnTo>
                  <a:lnTo>
                    <a:pt x="1362905" y="351"/>
                  </a:lnTo>
                  <a:lnTo>
                    <a:pt x="1423822" y="80"/>
                  </a:lnTo>
                  <a:lnTo>
                    <a:pt x="1476576" y="0"/>
                  </a:lnTo>
                  <a:lnTo>
                    <a:pt x="1539000" y="1146"/>
                  </a:lnTo>
                  <a:lnTo>
                    <a:pt x="1591031" y="8374"/>
                  </a:lnTo>
                  <a:lnTo>
                    <a:pt x="1649862" y="17925"/>
                  </a:lnTo>
                  <a:lnTo>
                    <a:pt x="1711747" y="28164"/>
                  </a:lnTo>
                  <a:lnTo>
                    <a:pt x="1774537" y="38607"/>
                  </a:lnTo>
                  <a:lnTo>
                    <a:pt x="1834086" y="49110"/>
                  </a:lnTo>
                  <a:lnTo>
                    <a:pt x="1896785" y="63139"/>
                  </a:lnTo>
                  <a:lnTo>
                    <a:pt x="1945956" y="76786"/>
                  </a:lnTo>
                  <a:lnTo>
                    <a:pt x="2007368" y="101936"/>
                  </a:lnTo>
                  <a:lnTo>
                    <a:pt x="2067711" y="127040"/>
                  </a:lnTo>
                  <a:lnTo>
                    <a:pt x="2130766" y="154264"/>
                  </a:lnTo>
                  <a:lnTo>
                    <a:pt x="2189312" y="193286"/>
                  </a:lnTo>
                  <a:lnTo>
                    <a:pt x="2250753" y="236298"/>
                  </a:lnTo>
                  <a:lnTo>
                    <a:pt x="2310388" y="286771"/>
                  </a:lnTo>
                  <a:lnTo>
                    <a:pt x="2370818" y="349448"/>
                  </a:lnTo>
                  <a:lnTo>
                    <a:pt x="2421284" y="412842"/>
                  </a:lnTo>
                  <a:lnTo>
                    <a:pt x="2469872" y="472429"/>
                  </a:lnTo>
                  <a:lnTo>
                    <a:pt x="2510528" y="526217"/>
                  </a:lnTo>
                  <a:lnTo>
                    <a:pt x="2553411" y="586427"/>
                  </a:lnTo>
                  <a:lnTo>
                    <a:pt x="2602614" y="638511"/>
                  </a:lnTo>
                  <a:lnTo>
                    <a:pt x="2603785" y="642082"/>
                  </a:lnTo>
                  <a:lnTo>
                    <a:pt x="2601057" y="643293"/>
                  </a:lnTo>
                  <a:lnTo>
                    <a:pt x="2595728" y="642930"/>
                  </a:lnTo>
                  <a:lnTo>
                    <a:pt x="2583568" y="636288"/>
                  </a:lnTo>
                  <a:lnTo>
                    <a:pt x="2568025" y="626707"/>
                  </a:lnTo>
                  <a:lnTo>
                    <a:pt x="2506541" y="601790"/>
                  </a:lnTo>
                  <a:lnTo>
                    <a:pt x="2452619" y="576336"/>
                  </a:lnTo>
                  <a:lnTo>
                    <a:pt x="2390550" y="549447"/>
                  </a:lnTo>
                  <a:lnTo>
                    <a:pt x="2333114" y="527116"/>
                  </a:lnTo>
                  <a:lnTo>
                    <a:pt x="2322343" y="523365"/>
                  </a:lnTo>
                  <a:lnTo>
                    <a:pt x="2318672" y="523204"/>
                  </a:lnTo>
                  <a:lnTo>
                    <a:pt x="2319734" y="525436"/>
                  </a:lnTo>
                  <a:lnTo>
                    <a:pt x="2375609" y="565556"/>
                  </a:lnTo>
                  <a:lnTo>
                    <a:pt x="2431305" y="592012"/>
                  </a:lnTo>
                  <a:lnTo>
                    <a:pt x="2489475" y="613527"/>
                  </a:lnTo>
                  <a:lnTo>
                    <a:pt x="2542847" y="631597"/>
                  </a:lnTo>
                  <a:lnTo>
                    <a:pt x="2603990" y="649213"/>
                  </a:lnTo>
                  <a:lnTo>
                    <a:pt x="2631304" y="656238"/>
                  </a:lnTo>
                  <a:lnTo>
                    <a:pt x="2655922" y="653901"/>
                  </a:lnTo>
                  <a:lnTo>
                    <a:pt x="2677392" y="645063"/>
                  </a:lnTo>
                  <a:lnTo>
                    <a:pt x="2694732" y="633336"/>
                  </a:lnTo>
                  <a:lnTo>
                    <a:pt x="2707119" y="614086"/>
                  </a:lnTo>
                  <a:lnTo>
                    <a:pt x="2735630" y="551197"/>
                  </a:lnTo>
                  <a:lnTo>
                    <a:pt x="2756528" y="489710"/>
                  </a:lnTo>
                  <a:lnTo>
                    <a:pt x="2774584" y="452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6285513" y="515896"/>
            <a:ext cx="115814" cy="168457"/>
          </a:xfrm>
          <a:custGeom>
            <a:avLst/>
            <a:gdLst/>
            <a:ahLst/>
            <a:cxnLst/>
            <a:rect l="0" t="0" r="0" b="0"/>
            <a:pathLst>
              <a:path w="115814" h="168457">
                <a:moveTo>
                  <a:pt x="0" y="0"/>
                </a:moveTo>
                <a:lnTo>
                  <a:pt x="20243" y="49552"/>
                </a:lnTo>
                <a:lnTo>
                  <a:pt x="68963" y="109953"/>
                </a:lnTo>
                <a:lnTo>
                  <a:pt x="115813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6274984" y="558010"/>
            <a:ext cx="2259841" cy="639324"/>
            <a:chOff x="6274984" y="558010"/>
            <a:chExt cx="2259841" cy="639324"/>
          </a:xfrm>
        </p:grpSpPr>
        <p:sp>
          <p:nvSpPr>
            <p:cNvPr id="40" name="Freeform 39"/>
            <p:cNvSpPr/>
            <p:nvPr/>
          </p:nvSpPr>
          <p:spPr>
            <a:xfrm>
              <a:off x="6274984" y="589595"/>
              <a:ext cx="252686" cy="505369"/>
            </a:xfrm>
            <a:custGeom>
              <a:avLst/>
              <a:gdLst/>
              <a:ahLst/>
              <a:cxnLst/>
              <a:rect l="0" t="0" r="0" b="0"/>
              <a:pathLst>
                <a:path w="252686" h="505369">
                  <a:moveTo>
                    <a:pt x="252685" y="0"/>
                  </a:moveTo>
                  <a:lnTo>
                    <a:pt x="218356" y="60873"/>
                  </a:lnTo>
                  <a:lnTo>
                    <a:pt x="202348" y="86667"/>
                  </a:lnTo>
                  <a:lnTo>
                    <a:pt x="179187" y="147613"/>
                  </a:lnTo>
                  <a:lnTo>
                    <a:pt x="154228" y="207306"/>
                  </a:lnTo>
                  <a:lnTo>
                    <a:pt x="128209" y="262783"/>
                  </a:lnTo>
                  <a:lnTo>
                    <a:pt x="94540" y="318918"/>
                  </a:lnTo>
                  <a:lnTo>
                    <a:pt x="66869" y="378043"/>
                  </a:lnTo>
                  <a:lnTo>
                    <a:pt x="38338" y="427185"/>
                  </a:lnTo>
                  <a:lnTo>
                    <a:pt x="6955" y="48935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71028" y="973561"/>
              <a:ext cx="174635" cy="187018"/>
            </a:xfrm>
            <a:custGeom>
              <a:avLst/>
              <a:gdLst/>
              <a:ahLst/>
              <a:cxnLst/>
              <a:rect l="0" t="0" r="0" b="0"/>
              <a:pathLst>
                <a:path w="174635" h="187018">
                  <a:moveTo>
                    <a:pt x="119811" y="5589"/>
                  </a:moveTo>
                  <a:lnTo>
                    <a:pt x="103043" y="0"/>
                  </a:lnTo>
                  <a:lnTo>
                    <a:pt x="85453" y="375"/>
                  </a:lnTo>
                  <a:lnTo>
                    <a:pt x="67107" y="5611"/>
                  </a:lnTo>
                  <a:lnTo>
                    <a:pt x="51153" y="15737"/>
                  </a:lnTo>
                  <a:lnTo>
                    <a:pt x="29018" y="40181"/>
                  </a:lnTo>
                  <a:lnTo>
                    <a:pt x="1144" y="100609"/>
                  </a:lnTo>
                  <a:lnTo>
                    <a:pt x="0" y="121520"/>
                  </a:lnTo>
                  <a:lnTo>
                    <a:pt x="4560" y="142511"/>
                  </a:lnTo>
                  <a:lnTo>
                    <a:pt x="14386" y="163539"/>
                  </a:lnTo>
                  <a:lnTo>
                    <a:pt x="29672" y="178344"/>
                  </a:lnTo>
                  <a:lnTo>
                    <a:pt x="38661" y="183930"/>
                  </a:lnTo>
                  <a:lnTo>
                    <a:pt x="61128" y="187017"/>
                  </a:lnTo>
                  <a:lnTo>
                    <a:pt x="108090" y="179467"/>
                  </a:lnTo>
                  <a:lnTo>
                    <a:pt x="134926" y="164473"/>
                  </a:lnTo>
                  <a:lnTo>
                    <a:pt x="157695" y="139623"/>
                  </a:lnTo>
                  <a:lnTo>
                    <a:pt x="173671" y="110034"/>
                  </a:lnTo>
                  <a:lnTo>
                    <a:pt x="174634" y="67861"/>
                  </a:lnTo>
                  <a:lnTo>
                    <a:pt x="167183" y="44574"/>
                  </a:lnTo>
                  <a:lnTo>
                    <a:pt x="161921" y="35088"/>
                  </a:lnTo>
                  <a:lnTo>
                    <a:pt x="146716" y="2142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23584" y="905450"/>
              <a:ext cx="153756" cy="231626"/>
            </a:xfrm>
            <a:custGeom>
              <a:avLst/>
              <a:gdLst/>
              <a:ahLst/>
              <a:cxnLst/>
              <a:rect l="0" t="0" r="0" b="0"/>
              <a:pathLst>
                <a:path w="153756" h="231626">
                  <a:moveTo>
                    <a:pt x="14654" y="31586"/>
                  </a:moveTo>
                  <a:lnTo>
                    <a:pt x="0" y="84613"/>
                  </a:lnTo>
                  <a:lnTo>
                    <a:pt x="1084" y="121517"/>
                  </a:lnTo>
                  <a:lnTo>
                    <a:pt x="11930" y="174739"/>
                  </a:lnTo>
                  <a:lnTo>
                    <a:pt x="18512" y="198155"/>
                  </a:lnTo>
                  <a:lnTo>
                    <a:pt x="31578" y="217140"/>
                  </a:lnTo>
                  <a:lnTo>
                    <a:pt x="39975" y="225479"/>
                  </a:lnTo>
                  <a:lnTo>
                    <a:pt x="49082" y="229868"/>
                  </a:lnTo>
                  <a:lnTo>
                    <a:pt x="68560" y="231625"/>
                  </a:lnTo>
                  <a:lnTo>
                    <a:pt x="85795" y="225387"/>
                  </a:lnTo>
                  <a:lnTo>
                    <a:pt x="101255" y="213646"/>
                  </a:lnTo>
                  <a:lnTo>
                    <a:pt x="137337" y="167475"/>
                  </a:lnTo>
                  <a:lnTo>
                    <a:pt x="152910" y="130991"/>
                  </a:lnTo>
                  <a:lnTo>
                    <a:pt x="153755" y="84956"/>
                  </a:lnTo>
                  <a:lnTo>
                    <a:pt x="140366" y="25659"/>
                  </a:lnTo>
                  <a:lnTo>
                    <a:pt x="1304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14069" y="609473"/>
              <a:ext cx="187466" cy="570098"/>
            </a:xfrm>
            <a:custGeom>
              <a:avLst/>
              <a:gdLst/>
              <a:ahLst/>
              <a:cxnLst/>
              <a:rect l="0" t="0" r="0" b="0"/>
              <a:pathLst>
                <a:path w="187466" h="570098">
                  <a:moveTo>
                    <a:pt x="155879" y="401262"/>
                  </a:moveTo>
                  <a:lnTo>
                    <a:pt x="126571" y="348235"/>
                  </a:lnTo>
                  <a:lnTo>
                    <a:pt x="110097" y="333631"/>
                  </a:lnTo>
                  <a:lnTo>
                    <a:pt x="100792" y="328099"/>
                  </a:lnTo>
                  <a:lnTo>
                    <a:pt x="77973" y="325071"/>
                  </a:lnTo>
                  <a:lnTo>
                    <a:pt x="65337" y="325902"/>
                  </a:lnTo>
                  <a:lnTo>
                    <a:pt x="45058" y="336183"/>
                  </a:lnTo>
                  <a:lnTo>
                    <a:pt x="28247" y="353621"/>
                  </a:lnTo>
                  <a:lnTo>
                    <a:pt x="12975" y="376969"/>
                  </a:lnTo>
                  <a:lnTo>
                    <a:pt x="2402" y="416421"/>
                  </a:lnTo>
                  <a:lnTo>
                    <a:pt x="0" y="478909"/>
                  </a:lnTo>
                  <a:lnTo>
                    <a:pt x="7787" y="520845"/>
                  </a:lnTo>
                  <a:lnTo>
                    <a:pt x="24393" y="549128"/>
                  </a:lnTo>
                  <a:lnTo>
                    <a:pt x="37389" y="564856"/>
                  </a:lnTo>
                  <a:lnTo>
                    <a:pt x="45300" y="568817"/>
                  </a:lnTo>
                  <a:lnTo>
                    <a:pt x="63449" y="570097"/>
                  </a:lnTo>
                  <a:lnTo>
                    <a:pt x="72032" y="566462"/>
                  </a:lnTo>
                  <a:lnTo>
                    <a:pt x="87808" y="553063"/>
                  </a:lnTo>
                  <a:lnTo>
                    <a:pt x="115830" y="508630"/>
                  </a:lnTo>
                  <a:lnTo>
                    <a:pt x="136963" y="455486"/>
                  </a:lnTo>
                  <a:lnTo>
                    <a:pt x="153394" y="398611"/>
                  </a:lnTo>
                  <a:lnTo>
                    <a:pt x="162551" y="343545"/>
                  </a:lnTo>
                  <a:lnTo>
                    <a:pt x="165645" y="283017"/>
                  </a:lnTo>
                  <a:lnTo>
                    <a:pt x="172322" y="226000"/>
                  </a:lnTo>
                  <a:lnTo>
                    <a:pt x="168679" y="180227"/>
                  </a:lnTo>
                  <a:lnTo>
                    <a:pt x="165910" y="121041"/>
                  </a:lnTo>
                  <a:lnTo>
                    <a:pt x="155088" y="60991"/>
                  </a:lnTo>
                  <a:lnTo>
                    <a:pt x="141685" y="4675"/>
                  </a:lnTo>
                  <a:lnTo>
                    <a:pt x="137058" y="0"/>
                  </a:lnTo>
                  <a:lnTo>
                    <a:pt x="131633" y="393"/>
                  </a:lnTo>
                  <a:lnTo>
                    <a:pt x="125676" y="4165"/>
                  </a:lnTo>
                  <a:lnTo>
                    <a:pt x="115940" y="23953"/>
                  </a:lnTo>
                  <a:lnTo>
                    <a:pt x="107001" y="74218"/>
                  </a:lnTo>
                  <a:lnTo>
                    <a:pt x="104352" y="131615"/>
                  </a:lnTo>
                  <a:lnTo>
                    <a:pt x="103457" y="192931"/>
                  </a:lnTo>
                  <a:lnTo>
                    <a:pt x="111685" y="253612"/>
                  </a:lnTo>
                  <a:lnTo>
                    <a:pt x="121208" y="312930"/>
                  </a:lnTo>
                  <a:lnTo>
                    <a:pt x="134905" y="376145"/>
                  </a:lnTo>
                  <a:lnTo>
                    <a:pt x="145375" y="428525"/>
                  </a:lnTo>
                  <a:lnTo>
                    <a:pt x="153551" y="456663"/>
                  </a:lnTo>
                  <a:lnTo>
                    <a:pt x="187465" y="506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77428" y="968621"/>
              <a:ext cx="8334" cy="168457"/>
            </a:xfrm>
            <a:custGeom>
              <a:avLst/>
              <a:gdLst/>
              <a:ahLst/>
              <a:cxnLst/>
              <a:rect l="0" t="0" r="0" b="0"/>
              <a:pathLst>
                <a:path w="8334" h="168457">
                  <a:moveTo>
                    <a:pt x="8333" y="0"/>
                  </a:moveTo>
                  <a:lnTo>
                    <a:pt x="0" y="48931"/>
                  </a:lnTo>
                  <a:lnTo>
                    <a:pt x="3827" y="108062"/>
                  </a:lnTo>
                  <a:lnTo>
                    <a:pt x="8333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85761" y="800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67534" y="873865"/>
              <a:ext cx="160985" cy="273742"/>
            </a:xfrm>
            <a:custGeom>
              <a:avLst/>
              <a:gdLst/>
              <a:ahLst/>
              <a:cxnLst/>
              <a:rect l="0" t="0" r="0" b="0"/>
              <a:pathLst>
                <a:path w="160985" h="273742">
                  <a:moveTo>
                    <a:pt x="107740" y="0"/>
                  </a:moveTo>
                  <a:lnTo>
                    <a:pt x="44313" y="19128"/>
                  </a:lnTo>
                  <a:lnTo>
                    <a:pt x="23398" y="30338"/>
                  </a:lnTo>
                  <a:lnTo>
                    <a:pt x="8644" y="46239"/>
                  </a:lnTo>
                  <a:lnTo>
                    <a:pt x="3072" y="55392"/>
                  </a:lnTo>
                  <a:lnTo>
                    <a:pt x="0" y="74922"/>
                  </a:lnTo>
                  <a:lnTo>
                    <a:pt x="818" y="85043"/>
                  </a:lnTo>
                  <a:lnTo>
                    <a:pt x="11087" y="102527"/>
                  </a:lnTo>
                  <a:lnTo>
                    <a:pt x="27348" y="116927"/>
                  </a:lnTo>
                  <a:lnTo>
                    <a:pt x="87020" y="143371"/>
                  </a:lnTo>
                  <a:lnTo>
                    <a:pt x="117199" y="155434"/>
                  </a:lnTo>
                  <a:lnTo>
                    <a:pt x="156270" y="186599"/>
                  </a:lnTo>
                  <a:lnTo>
                    <a:pt x="159981" y="194589"/>
                  </a:lnTo>
                  <a:lnTo>
                    <a:pt x="160984" y="212826"/>
                  </a:lnTo>
                  <a:lnTo>
                    <a:pt x="156105" y="221433"/>
                  </a:lnTo>
                  <a:lnTo>
                    <a:pt x="138204" y="237235"/>
                  </a:lnTo>
                  <a:lnTo>
                    <a:pt x="101819" y="253695"/>
                  </a:lnTo>
                  <a:lnTo>
                    <a:pt x="43082" y="265079"/>
                  </a:lnTo>
                  <a:lnTo>
                    <a:pt x="23512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796526" y="558010"/>
              <a:ext cx="57734" cy="589597"/>
            </a:xfrm>
            <a:custGeom>
              <a:avLst/>
              <a:gdLst/>
              <a:ahLst/>
              <a:cxnLst/>
              <a:rect l="0" t="0" r="0" b="0"/>
              <a:pathLst>
                <a:path w="57734" h="589597">
                  <a:moveTo>
                    <a:pt x="15619" y="0"/>
                  </a:moveTo>
                  <a:lnTo>
                    <a:pt x="4166" y="48931"/>
                  </a:lnTo>
                  <a:lnTo>
                    <a:pt x="0" y="79069"/>
                  </a:lnTo>
                  <a:lnTo>
                    <a:pt x="3738" y="136544"/>
                  </a:lnTo>
                  <a:lnTo>
                    <a:pt x="10412" y="192958"/>
                  </a:lnTo>
                  <a:lnTo>
                    <a:pt x="15760" y="256397"/>
                  </a:lnTo>
                  <a:lnTo>
                    <a:pt x="23749" y="315202"/>
                  </a:lnTo>
                  <a:lnTo>
                    <a:pt x="31262" y="377467"/>
                  </a:lnTo>
                  <a:lnTo>
                    <a:pt x="40661" y="439915"/>
                  </a:lnTo>
                  <a:lnTo>
                    <a:pt x="45265" y="493513"/>
                  </a:lnTo>
                  <a:lnTo>
                    <a:pt x="54057" y="551206"/>
                  </a:lnTo>
                  <a:lnTo>
                    <a:pt x="57733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75274" y="789637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2829" y="0"/>
                  </a:lnTo>
                  <a:lnTo>
                    <a:pt x="141581" y="5589"/>
                  </a:lnTo>
                  <a:lnTo>
                    <a:pt x="89914" y="14654"/>
                  </a:lnTo>
                  <a:lnTo>
                    <a:pt x="29893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52765" y="958093"/>
              <a:ext cx="101536" cy="179545"/>
            </a:xfrm>
            <a:custGeom>
              <a:avLst/>
              <a:gdLst/>
              <a:ahLst/>
              <a:cxnLst/>
              <a:rect l="0" t="0" r="0" b="0"/>
              <a:pathLst>
                <a:path w="101536" h="179545">
                  <a:moveTo>
                    <a:pt x="17308" y="94756"/>
                  </a:moveTo>
                  <a:lnTo>
                    <a:pt x="35266" y="155867"/>
                  </a:lnTo>
                  <a:lnTo>
                    <a:pt x="42056" y="178068"/>
                  </a:lnTo>
                  <a:lnTo>
                    <a:pt x="43165" y="179544"/>
                  </a:lnTo>
                  <a:lnTo>
                    <a:pt x="41278" y="165585"/>
                  </a:lnTo>
                  <a:lnTo>
                    <a:pt x="15843" y="115435"/>
                  </a:lnTo>
                  <a:lnTo>
                    <a:pt x="4958" y="93418"/>
                  </a:lnTo>
                  <a:lnTo>
                    <a:pt x="0" y="55885"/>
                  </a:lnTo>
                  <a:lnTo>
                    <a:pt x="2986" y="33027"/>
                  </a:lnTo>
                  <a:lnTo>
                    <a:pt x="8930" y="24357"/>
                  </a:lnTo>
                  <a:lnTo>
                    <a:pt x="28012" y="11605"/>
                  </a:lnTo>
                  <a:lnTo>
                    <a:pt x="82596" y="1528"/>
                  </a:lnTo>
                  <a:lnTo>
                    <a:pt x="1015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80642" y="104232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5590" y="58617"/>
                  </a:lnTo>
                  <a:lnTo>
                    <a:pt x="9878" y="11418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28000" y="82122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43813" y="684352"/>
              <a:ext cx="291012" cy="512982"/>
            </a:xfrm>
            <a:custGeom>
              <a:avLst/>
              <a:gdLst/>
              <a:ahLst/>
              <a:cxnLst/>
              <a:rect l="0" t="0" r="0" b="0"/>
              <a:pathLst>
                <a:path w="291012" h="512982">
                  <a:moveTo>
                    <a:pt x="0" y="0"/>
                  </a:moveTo>
                  <a:lnTo>
                    <a:pt x="14655" y="55141"/>
                  </a:lnTo>
                  <a:lnTo>
                    <a:pt x="24750" y="109145"/>
                  </a:lnTo>
                  <a:lnTo>
                    <a:pt x="38641" y="166229"/>
                  </a:lnTo>
                  <a:lnTo>
                    <a:pt x="56157" y="229716"/>
                  </a:lnTo>
                  <a:lnTo>
                    <a:pt x="73701" y="292351"/>
                  </a:lnTo>
                  <a:lnTo>
                    <a:pt x="84012" y="354354"/>
                  </a:lnTo>
                  <a:lnTo>
                    <a:pt x="95408" y="408727"/>
                  </a:lnTo>
                  <a:lnTo>
                    <a:pt x="108923" y="469251"/>
                  </a:lnTo>
                  <a:lnTo>
                    <a:pt x="110050" y="474271"/>
                  </a:lnTo>
                  <a:lnTo>
                    <a:pt x="109632" y="474108"/>
                  </a:lnTo>
                  <a:lnTo>
                    <a:pt x="100554" y="443041"/>
                  </a:lnTo>
                  <a:lnTo>
                    <a:pt x="97071" y="385778"/>
                  </a:lnTo>
                  <a:lnTo>
                    <a:pt x="100855" y="360970"/>
                  </a:lnTo>
                  <a:lnTo>
                    <a:pt x="109555" y="341365"/>
                  </a:lnTo>
                  <a:lnTo>
                    <a:pt x="134205" y="309716"/>
                  </a:lnTo>
                  <a:lnTo>
                    <a:pt x="144452" y="305913"/>
                  </a:lnTo>
                  <a:lnTo>
                    <a:pt x="184481" y="306150"/>
                  </a:lnTo>
                  <a:lnTo>
                    <a:pt x="208333" y="310762"/>
                  </a:lnTo>
                  <a:lnTo>
                    <a:pt x="241493" y="331113"/>
                  </a:lnTo>
                  <a:lnTo>
                    <a:pt x="256679" y="349543"/>
                  </a:lnTo>
                  <a:lnTo>
                    <a:pt x="285966" y="401529"/>
                  </a:lnTo>
                  <a:lnTo>
                    <a:pt x="291011" y="438986"/>
                  </a:lnTo>
                  <a:lnTo>
                    <a:pt x="288046" y="461827"/>
                  </a:lnTo>
                  <a:lnTo>
                    <a:pt x="276589" y="480557"/>
                  </a:lnTo>
                  <a:lnTo>
                    <a:pt x="259799" y="495511"/>
                  </a:lnTo>
                  <a:lnTo>
                    <a:pt x="240638" y="506056"/>
                  </a:lnTo>
                  <a:lnTo>
                    <a:pt x="204531" y="512981"/>
                  </a:lnTo>
                  <a:lnTo>
                    <a:pt x="145897" y="507179"/>
                  </a:lnTo>
                  <a:lnTo>
                    <a:pt x="126342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8591687" y="663295"/>
            <a:ext cx="641806" cy="505953"/>
            <a:chOff x="8591687" y="663295"/>
            <a:chExt cx="641806" cy="505953"/>
          </a:xfrm>
        </p:grpSpPr>
        <p:sp>
          <p:nvSpPr>
            <p:cNvPr id="54" name="Freeform 53"/>
            <p:cNvSpPr/>
            <p:nvPr/>
          </p:nvSpPr>
          <p:spPr>
            <a:xfrm>
              <a:off x="8591687" y="958093"/>
              <a:ext cx="199609" cy="211155"/>
            </a:xfrm>
            <a:custGeom>
              <a:avLst/>
              <a:gdLst/>
              <a:ahLst/>
              <a:cxnLst/>
              <a:rect l="0" t="0" r="0" b="0"/>
              <a:pathLst>
                <a:path w="199609" h="211155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11077" y="146628"/>
                  </a:lnTo>
                  <a:lnTo>
                    <a:pt x="18720" y="166943"/>
                  </a:lnTo>
                  <a:lnTo>
                    <a:pt x="49373" y="206399"/>
                  </a:lnTo>
                  <a:lnTo>
                    <a:pt x="58507" y="210129"/>
                  </a:lnTo>
                  <a:lnTo>
                    <a:pt x="81134" y="211154"/>
                  </a:lnTo>
                  <a:lnTo>
                    <a:pt x="103669" y="201471"/>
                  </a:lnTo>
                  <a:lnTo>
                    <a:pt x="163828" y="150992"/>
                  </a:lnTo>
                  <a:lnTo>
                    <a:pt x="179778" y="118698"/>
                  </a:lnTo>
                  <a:lnTo>
                    <a:pt x="190974" y="61456"/>
                  </a:lnTo>
                  <a:lnTo>
                    <a:pt x="19960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65052" y="663295"/>
              <a:ext cx="10472" cy="463255"/>
            </a:xfrm>
            <a:custGeom>
              <a:avLst/>
              <a:gdLst/>
              <a:ahLst/>
              <a:cxnLst/>
              <a:rect l="0" t="0" r="0" b="0"/>
              <a:pathLst>
                <a:path w="10472" h="463255">
                  <a:moveTo>
                    <a:pt x="10471" y="0"/>
                  </a:moveTo>
                  <a:lnTo>
                    <a:pt x="2138" y="57264"/>
                  </a:lnTo>
                  <a:lnTo>
                    <a:pt x="593" y="109774"/>
                  </a:lnTo>
                  <a:lnTo>
                    <a:pt x="136" y="163547"/>
                  </a:lnTo>
                  <a:lnTo>
                    <a:pt x="0" y="218474"/>
                  </a:lnTo>
                  <a:lnTo>
                    <a:pt x="3079" y="274133"/>
                  </a:lnTo>
                  <a:lnTo>
                    <a:pt x="8281" y="322210"/>
                  </a:lnTo>
                  <a:lnTo>
                    <a:pt x="9822" y="374670"/>
                  </a:lnTo>
                  <a:lnTo>
                    <a:pt x="10343" y="434317"/>
                  </a:lnTo>
                  <a:lnTo>
                    <a:pt x="1047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759710" y="863336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58818" y="19128"/>
                  </a:lnTo>
                  <a:lnTo>
                    <a:pt x="101648" y="40000"/>
                  </a:lnTo>
                  <a:lnTo>
                    <a:pt x="39966" y="5573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01865" y="889396"/>
              <a:ext cx="231628" cy="250166"/>
            </a:xfrm>
            <a:custGeom>
              <a:avLst/>
              <a:gdLst/>
              <a:ahLst/>
              <a:cxnLst/>
              <a:rect l="0" t="0" r="0" b="0"/>
              <a:pathLst>
                <a:path w="231628" h="250166">
                  <a:moveTo>
                    <a:pt x="0" y="100282"/>
                  </a:moveTo>
                  <a:lnTo>
                    <a:pt x="48931" y="103402"/>
                  </a:lnTo>
                  <a:lnTo>
                    <a:pt x="77899" y="106348"/>
                  </a:lnTo>
                  <a:lnTo>
                    <a:pt x="102473" y="103758"/>
                  </a:lnTo>
                  <a:lnTo>
                    <a:pt x="146844" y="84158"/>
                  </a:lnTo>
                  <a:lnTo>
                    <a:pt x="168209" y="71279"/>
                  </a:lnTo>
                  <a:lnTo>
                    <a:pt x="174140" y="62229"/>
                  </a:lnTo>
                  <a:lnTo>
                    <a:pt x="177611" y="39696"/>
                  </a:lnTo>
                  <a:lnTo>
                    <a:pt x="172135" y="20323"/>
                  </a:lnTo>
                  <a:lnTo>
                    <a:pt x="167399" y="11881"/>
                  </a:lnTo>
                  <a:lnTo>
                    <a:pt x="158393" y="6253"/>
                  </a:lnTo>
                  <a:lnTo>
                    <a:pt x="132788" y="0"/>
                  </a:lnTo>
                  <a:lnTo>
                    <a:pt x="96667" y="2069"/>
                  </a:lnTo>
                  <a:lnTo>
                    <a:pt x="77668" y="13348"/>
                  </a:lnTo>
                  <a:lnTo>
                    <a:pt x="31933" y="69384"/>
                  </a:lnTo>
                  <a:lnTo>
                    <a:pt x="9167" y="110946"/>
                  </a:lnTo>
                  <a:lnTo>
                    <a:pt x="7194" y="135048"/>
                  </a:lnTo>
                  <a:lnTo>
                    <a:pt x="11386" y="160187"/>
                  </a:lnTo>
                  <a:lnTo>
                    <a:pt x="28070" y="194071"/>
                  </a:lnTo>
                  <a:lnTo>
                    <a:pt x="45230" y="215666"/>
                  </a:lnTo>
                  <a:lnTo>
                    <a:pt x="70795" y="230722"/>
                  </a:lnTo>
                  <a:lnTo>
                    <a:pt x="129278" y="249921"/>
                  </a:lnTo>
                  <a:lnTo>
                    <a:pt x="177385" y="250165"/>
                  </a:lnTo>
                  <a:lnTo>
                    <a:pt x="231627" y="2371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801202" y="1379233"/>
            <a:ext cx="3566652" cy="687562"/>
            <a:chOff x="5801202" y="1379233"/>
            <a:chExt cx="3566652" cy="687562"/>
          </a:xfrm>
        </p:grpSpPr>
        <p:sp>
          <p:nvSpPr>
            <p:cNvPr id="59" name="Freeform 58"/>
            <p:cNvSpPr/>
            <p:nvPr/>
          </p:nvSpPr>
          <p:spPr>
            <a:xfrm>
              <a:off x="5970091" y="1431875"/>
              <a:ext cx="26377" cy="421141"/>
            </a:xfrm>
            <a:custGeom>
              <a:avLst/>
              <a:gdLst/>
              <a:ahLst/>
              <a:cxnLst/>
              <a:rect l="0" t="0" r="0" b="0"/>
              <a:pathLst>
                <a:path w="26377" h="421141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5284" y="161870"/>
                  </a:lnTo>
                  <a:lnTo>
                    <a:pt x="10315" y="224954"/>
                  </a:lnTo>
                  <a:lnTo>
                    <a:pt x="18241" y="281782"/>
                  </a:lnTo>
                  <a:lnTo>
                    <a:pt x="23037" y="333055"/>
                  </a:lnTo>
                  <a:lnTo>
                    <a:pt x="26376" y="362104"/>
                  </a:lnTo>
                  <a:lnTo>
                    <a:pt x="20624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01202" y="1600331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0"/>
                  </a:moveTo>
                  <a:lnTo>
                    <a:pt x="273163" y="14573"/>
                  </a:lnTo>
                  <a:lnTo>
                    <a:pt x="225923" y="33814"/>
                  </a:lnTo>
                  <a:lnTo>
                    <a:pt x="164296" y="48880"/>
                  </a:lnTo>
                  <a:lnTo>
                    <a:pt x="102730" y="60002"/>
                  </a:lnTo>
                  <a:lnTo>
                    <a:pt x="40179" y="6813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00940" y="1379233"/>
              <a:ext cx="353030" cy="492546"/>
            </a:xfrm>
            <a:custGeom>
              <a:avLst/>
              <a:gdLst/>
              <a:ahLst/>
              <a:cxnLst/>
              <a:rect l="0" t="0" r="0" b="0"/>
              <a:pathLst>
                <a:path w="353030" h="492546">
                  <a:moveTo>
                    <a:pt x="5588" y="0"/>
                  </a:moveTo>
                  <a:lnTo>
                    <a:pt x="0" y="16767"/>
                  </a:lnTo>
                  <a:lnTo>
                    <a:pt x="3271" y="71855"/>
                  </a:lnTo>
                  <a:lnTo>
                    <a:pt x="6072" y="125405"/>
                  </a:lnTo>
                  <a:lnTo>
                    <a:pt x="12620" y="169738"/>
                  </a:lnTo>
                  <a:lnTo>
                    <a:pt x="15081" y="232657"/>
                  </a:lnTo>
                  <a:lnTo>
                    <a:pt x="15656" y="279268"/>
                  </a:lnTo>
                  <a:lnTo>
                    <a:pt x="15912" y="324160"/>
                  </a:lnTo>
                  <a:lnTo>
                    <a:pt x="16056" y="382656"/>
                  </a:lnTo>
                  <a:lnTo>
                    <a:pt x="16099" y="432744"/>
                  </a:lnTo>
                  <a:lnTo>
                    <a:pt x="16109" y="456713"/>
                  </a:lnTo>
                  <a:lnTo>
                    <a:pt x="16116" y="397646"/>
                  </a:lnTo>
                  <a:lnTo>
                    <a:pt x="21706" y="349039"/>
                  </a:lnTo>
                  <a:lnTo>
                    <a:pt x="35245" y="306812"/>
                  </a:lnTo>
                  <a:lnTo>
                    <a:pt x="46455" y="289999"/>
                  </a:lnTo>
                  <a:lnTo>
                    <a:pt x="55060" y="285749"/>
                  </a:lnTo>
                  <a:lnTo>
                    <a:pt x="77098" y="284147"/>
                  </a:lnTo>
                  <a:lnTo>
                    <a:pt x="99371" y="293574"/>
                  </a:lnTo>
                  <a:lnTo>
                    <a:pt x="128523" y="318612"/>
                  </a:lnTo>
                  <a:lnTo>
                    <a:pt x="143284" y="339307"/>
                  </a:lnTo>
                  <a:lnTo>
                    <a:pt x="162292" y="390720"/>
                  </a:lnTo>
                  <a:lnTo>
                    <a:pt x="171723" y="445936"/>
                  </a:lnTo>
                  <a:lnTo>
                    <a:pt x="173586" y="492545"/>
                  </a:lnTo>
                  <a:lnTo>
                    <a:pt x="176344" y="437528"/>
                  </a:lnTo>
                  <a:lnTo>
                    <a:pt x="190843" y="409878"/>
                  </a:lnTo>
                  <a:lnTo>
                    <a:pt x="223541" y="372372"/>
                  </a:lnTo>
                  <a:lnTo>
                    <a:pt x="279977" y="338990"/>
                  </a:lnTo>
                  <a:lnTo>
                    <a:pt x="320401" y="318128"/>
                  </a:lnTo>
                  <a:lnTo>
                    <a:pt x="336968" y="301657"/>
                  </a:lnTo>
                  <a:lnTo>
                    <a:pt x="339982" y="293522"/>
                  </a:lnTo>
                  <a:lnTo>
                    <a:pt x="339652" y="285758"/>
                  </a:lnTo>
                  <a:lnTo>
                    <a:pt x="337092" y="278243"/>
                  </a:lnTo>
                  <a:lnTo>
                    <a:pt x="330706" y="272063"/>
                  </a:lnTo>
                  <a:lnTo>
                    <a:pt x="311132" y="262077"/>
                  </a:lnTo>
                  <a:lnTo>
                    <a:pt x="286834" y="259978"/>
                  </a:lnTo>
                  <a:lnTo>
                    <a:pt x="262778" y="264114"/>
                  </a:lnTo>
                  <a:lnTo>
                    <a:pt x="215134" y="292331"/>
                  </a:lnTo>
                  <a:lnTo>
                    <a:pt x="200885" y="308909"/>
                  </a:lnTo>
                  <a:lnTo>
                    <a:pt x="172250" y="360780"/>
                  </a:lnTo>
                  <a:lnTo>
                    <a:pt x="167398" y="390414"/>
                  </a:lnTo>
                  <a:lnTo>
                    <a:pt x="171480" y="416842"/>
                  </a:lnTo>
                  <a:lnTo>
                    <a:pt x="186933" y="448332"/>
                  </a:lnTo>
                  <a:lnTo>
                    <a:pt x="200829" y="463641"/>
                  </a:lnTo>
                  <a:lnTo>
                    <a:pt x="229554" y="478836"/>
                  </a:lnTo>
                  <a:lnTo>
                    <a:pt x="254087" y="486947"/>
                  </a:lnTo>
                  <a:lnTo>
                    <a:pt x="280589" y="485092"/>
                  </a:lnTo>
                  <a:lnTo>
                    <a:pt x="337770" y="466866"/>
                  </a:lnTo>
                  <a:lnTo>
                    <a:pt x="353029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27123" y="1423262"/>
              <a:ext cx="232215" cy="454492"/>
            </a:xfrm>
            <a:custGeom>
              <a:avLst/>
              <a:gdLst/>
              <a:ahLst/>
              <a:cxnLst/>
              <a:rect l="0" t="0" r="0" b="0"/>
              <a:pathLst>
                <a:path w="232215" h="454492">
                  <a:moveTo>
                    <a:pt x="232214" y="92841"/>
                  </a:moveTo>
                  <a:lnTo>
                    <a:pt x="188251" y="127739"/>
                  </a:lnTo>
                  <a:lnTo>
                    <a:pt x="141420" y="182299"/>
                  </a:lnTo>
                  <a:lnTo>
                    <a:pt x="98893" y="244175"/>
                  </a:lnTo>
                  <a:lnTo>
                    <a:pt x="63763" y="304854"/>
                  </a:lnTo>
                  <a:lnTo>
                    <a:pt x="41272" y="359848"/>
                  </a:lnTo>
                  <a:lnTo>
                    <a:pt x="34869" y="401762"/>
                  </a:lnTo>
                  <a:lnTo>
                    <a:pt x="38560" y="438227"/>
                  </a:lnTo>
                  <a:lnTo>
                    <a:pt x="44620" y="445931"/>
                  </a:lnTo>
                  <a:lnTo>
                    <a:pt x="63831" y="454491"/>
                  </a:lnTo>
                  <a:lnTo>
                    <a:pt x="87967" y="452056"/>
                  </a:lnTo>
                  <a:lnTo>
                    <a:pt x="136000" y="431429"/>
                  </a:lnTo>
                  <a:lnTo>
                    <a:pt x="185846" y="390988"/>
                  </a:lnTo>
                  <a:lnTo>
                    <a:pt x="206114" y="347400"/>
                  </a:lnTo>
                  <a:lnTo>
                    <a:pt x="215381" y="314495"/>
                  </a:lnTo>
                  <a:lnTo>
                    <a:pt x="209218" y="271936"/>
                  </a:lnTo>
                  <a:lnTo>
                    <a:pt x="206355" y="261370"/>
                  </a:lnTo>
                  <a:lnTo>
                    <a:pt x="193815" y="243392"/>
                  </a:lnTo>
                  <a:lnTo>
                    <a:pt x="145918" y="205560"/>
                  </a:lnTo>
                  <a:lnTo>
                    <a:pt x="86160" y="170105"/>
                  </a:lnTo>
                  <a:lnTo>
                    <a:pt x="27351" y="137006"/>
                  </a:lnTo>
                  <a:lnTo>
                    <a:pt x="4747" y="111386"/>
                  </a:lnTo>
                  <a:lnTo>
                    <a:pt x="1021" y="101695"/>
                  </a:lnTo>
                  <a:lnTo>
                    <a:pt x="0" y="81568"/>
                  </a:lnTo>
                  <a:lnTo>
                    <a:pt x="11592" y="50507"/>
                  </a:lnTo>
                  <a:lnTo>
                    <a:pt x="35433" y="24665"/>
                  </a:lnTo>
                  <a:lnTo>
                    <a:pt x="64724" y="7780"/>
                  </a:lnTo>
                  <a:lnTo>
                    <a:pt x="114468" y="0"/>
                  </a:lnTo>
                  <a:lnTo>
                    <a:pt x="154302" y="992"/>
                  </a:lnTo>
                  <a:lnTo>
                    <a:pt x="177699" y="9515"/>
                  </a:lnTo>
                  <a:lnTo>
                    <a:pt x="193557" y="27341"/>
                  </a:lnTo>
                  <a:lnTo>
                    <a:pt x="211157" y="71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82671" y="1505575"/>
              <a:ext cx="29392" cy="389555"/>
            </a:xfrm>
            <a:custGeom>
              <a:avLst/>
              <a:gdLst/>
              <a:ahLst/>
              <a:cxnLst/>
              <a:rect l="0" t="0" r="0" b="0"/>
              <a:pathLst>
                <a:path w="29392" h="389555">
                  <a:moveTo>
                    <a:pt x="8334" y="0"/>
                  </a:moveTo>
                  <a:lnTo>
                    <a:pt x="0" y="57264"/>
                  </a:lnTo>
                  <a:lnTo>
                    <a:pt x="1575" y="106654"/>
                  </a:lnTo>
                  <a:lnTo>
                    <a:pt x="6332" y="155213"/>
                  </a:lnTo>
                  <a:lnTo>
                    <a:pt x="10860" y="202357"/>
                  </a:lnTo>
                  <a:lnTo>
                    <a:pt x="16492" y="253370"/>
                  </a:lnTo>
                  <a:lnTo>
                    <a:pt x="18160" y="302410"/>
                  </a:lnTo>
                  <a:lnTo>
                    <a:pt x="26006" y="364387"/>
                  </a:lnTo>
                  <a:lnTo>
                    <a:pt x="29391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54134" y="1663502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83539" y="14654"/>
                  </a:lnTo>
                  <a:lnTo>
                    <a:pt x="128196" y="28198"/>
                  </a:lnTo>
                  <a:lnTo>
                    <a:pt x="65271" y="42138"/>
                  </a:lnTo>
                  <a:lnTo>
                    <a:pt x="27919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72777" y="1786826"/>
              <a:ext cx="198141" cy="164879"/>
            </a:xfrm>
            <a:custGeom>
              <a:avLst/>
              <a:gdLst/>
              <a:ahLst/>
              <a:cxnLst/>
              <a:rect l="0" t="0" r="0" b="0"/>
              <a:pathLst>
                <a:path w="198141" h="164879">
                  <a:moveTo>
                    <a:pt x="107741" y="13547"/>
                  </a:moveTo>
                  <a:lnTo>
                    <a:pt x="85384" y="2368"/>
                  </a:lnTo>
                  <a:lnTo>
                    <a:pt x="65049" y="0"/>
                  </a:lnTo>
                  <a:lnTo>
                    <a:pt x="44313" y="4016"/>
                  </a:lnTo>
                  <a:lnTo>
                    <a:pt x="23399" y="13600"/>
                  </a:lnTo>
                  <a:lnTo>
                    <a:pt x="8644" y="31898"/>
                  </a:lnTo>
                  <a:lnTo>
                    <a:pt x="3072" y="43328"/>
                  </a:lnTo>
                  <a:lnTo>
                    <a:pt x="0" y="65387"/>
                  </a:lnTo>
                  <a:lnTo>
                    <a:pt x="3704" y="86890"/>
                  </a:lnTo>
                  <a:lnTo>
                    <a:pt x="18944" y="117556"/>
                  </a:lnTo>
                  <a:lnTo>
                    <a:pt x="31621" y="134252"/>
                  </a:lnTo>
                  <a:lnTo>
                    <a:pt x="51293" y="146352"/>
                  </a:lnTo>
                  <a:lnTo>
                    <a:pt x="96460" y="163652"/>
                  </a:lnTo>
                  <a:lnTo>
                    <a:pt x="117935" y="164878"/>
                  </a:lnTo>
                  <a:lnTo>
                    <a:pt x="160318" y="156133"/>
                  </a:lnTo>
                  <a:lnTo>
                    <a:pt x="178292" y="143599"/>
                  </a:lnTo>
                  <a:lnTo>
                    <a:pt x="186360" y="135343"/>
                  </a:lnTo>
                  <a:lnTo>
                    <a:pt x="195326" y="110572"/>
                  </a:lnTo>
                  <a:lnTo>
                    <a:pt x="198140" y="82405"/>
                  </a:lnTo>
                  <a:lnTo>
                    <a:pt x="195492" y="58188"/>
                  </a:lnTo>
                  <a:lnTo>
                    <a:pt x="187295" y="38847"/>
                  </a:lnTo>
                  <a:lnTo>
                    <a:pt x="174684" y="22451"/>
                  </a:lnTo>
                  <a:lnTo>
                    <a:pt x="157381" y="7366"/>
                  </a:lnTo>
                  <a:lnTo>
                    <a:pt x="147853" y="3577"/>
                  </a:lnTo>
                  <a:lnTo>
                    <a:pt x="127908" y="2487"/>
                  </a:lnTo>
                  <a:lnTo>
                    <a:pt x="113584" y="5901"/>
                  </a:lnTo>
                  <a:lnTo>
                    <a:pt x="97212" y="13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993325" y="1558217"/>
              <a:ext cx="29391" cy="368499"/>
            </a:xfrm>
            <a:custGeom>
              <a:avLst/>
              <a:gdLst/>
              <a:ahLst/>
              <a:cxnLst/>
              <a:rect l="0" t="0" r="0" b="0"/>
              <a:pathLst>
                <a:path w="29391" h="368499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41626"/>
                  </a:lnTo>
                  <a:lnTo>
                    <a:pt x="7937" y="194042"/>
                  </a:lnTo>
                  <a:lnTo>
                    <a:pt x="16660" y="251759"/>
                  </a:lnTo>
                  <a:lnTo>
                    <a:pt x="26529" y="313939"/>
                  </a:lnTo>
                  <a:lnTo>
                    <a:pt x="2939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854259" y="1726673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15124" y="5589"/>
                  </a:lnTo>
                  <a:lnTo>
                    <a:pt x="152545" y="16789"/>
                  </a:lnTo>
                  <a:lnTo>
                    <a:pt x="102390" y="20962"/>
                  </a:lnTo>
                  <a:lnTo>
                    <a:pt x="42929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23874" y="1505575"/>
              <a:ext cx="331321" cy="410612"/>
            </a:xfrm>
            <a:custGeom>
              <a:avLst/>
              <a:gdLst/>
              <a:ahLst/>
              <a:cxnLst/>
              <a:rect l="0" t="0" r="0" b="0"/>
              <a:pathLst>
                <a:path w="331321" h="410612">
                  <a:moveTo>
                    <a:pt x="14654" y="0"/>
                  </a:moveTo>
                  <a:lnTo>
                    <a:pt x="0" y="55141"/>
                  </a:lnTo>
                  <a:lnTo>
                    <a:pt x="2774" y="117875"/>
                  </a:lnTo>
                  <a:lnTo>
                    <a:pt x="11183" y="179039"/>
                  </a:lnTo>
                  <a:lnTo>
                    <a:pt x="13969" y="232331"/>
                  </a:lnTo>
                  <a:lnTo>
                    <a:pt x="22970" y="294674"/>
                  </a:lnTo>
                  <a:lnTo>
                    <a:pt x="32848" y="351228"/>
                  </a:lnTo>
                  <a:lnTo>
                    <a:pt x="40735" y="407200"/>
                  </a:lnTo>
                  <a:lnTo>
                    <a:pt x="42570" y="409507"/>
                  </a:lnTo>
                  <a:lnTo>
                    <a:pt x="44608" y="396472"/>
                  </a:lnTo>
                  <a:lnTo>
                    <a:pt x="45918" y="347680"/>
                  </a:lnTo>
                  <a:lnTo>
                    <a:pt x="47314" y="299808"/>
                  </a:lnTo>
                  <a:lnTo>
                    <a:pt x="51786" y="265829"/>
                  </a:lnTo>
                  <a:lnTo>
                    <a:pt x="58126" y="254428"/>
                  </a:lnTo>
                  <a:lnTo>
                    <a:pt x="67033" y="246828"/>
                  </a:lnTo>
                  <a:lnTo>
                    <a:pt x="77649" y="241761"/>
                  </a:lnTo>
                  <a:lnTo>
                    <a:pt x="87066" y="240722"/>
                  </a:lnTo>
                  <a:lnTo>
                    <a:pt x="103769" y="245808"/>
                  </a:lnTo>
                  <a:lnTo>
                    <a:pt x="126327" y="261825"/>
                  </a:lnTo>
                  <a:lnTo>
                    <a:pt x="147828" y="292567"/>
                  </a:lnTo>
                  <a:lnTo>
                    <a:pt x="171633" y="355480"/>
                  </a:lnTo>
                  <a:lnTo>
                    <a:pt x="186432" y="399591"/>
                  </a:lnTo>
                  <a:lnTo>
                    <a:pt x="188834" y="402094"/>
                  </a:lnTo>
                  <a:lnTo>
                    <a:pt x="190436" y="399084"/>
                  </a:lnTo>
                  <a:lnTo>
                    <a:pt x="198595" y="366220"/>
                  </a:lnTo>
                  <a:lnTo>
                    <a:pt x="214169" y="349548"/>
                  </a:lnTo>
                  <a:lnTo>
                    <a:pt x="267269" y="312623"/>
                  </a:lnTo>
                  <a:lnTo>
                    <a:pt x="314383" y="277287"/>
                  </a:lnTo>
                  <a:lnTo>
                    <a:pt x="331320" y="250615"/>
                  </a:lnTo>
                  <a:lnTo>
                    <a:pt x="331050" y="241946"/>
                  </a:lnTo>
                  <a:lnTo>
                    <a:pt x="327360" y="233827"/>
                  </a:lnTo>
                  <a:lnTo>
                    <a:pt x="321391" y="226074"/>
                  </a:lnTo>
                  <a:lnTo>
                    <a:pt x="302281" y="217461"/>
                  </a:lnTo>
                  <a:lnTo>
                    <a:pt x="279358" y="214802"/>
                  </a:lnTo>
                  <a:lnTo>
                    <a:pt x="257473" y="217520"/>
                  </a:lnTo>
                  <a:lnTo>
                    <a:pt x="236047" y="228866"/>
                  </a:lnTo>
                  <a:lnTo>
                    <a:pt x="225421" y="236806"/>
                  </a:lnTo>
                  <a:lnTo>
                    <a:pt x="210494" y="258105"/>
                  </a:lnTo>
                  <a:lnTo>
                    <a:pt x="201130" y="283169"/>
                  </a:lnTo>
                  <a:lnTo>
                    <a:pt x="196968" y="309907"/>
                  </a:lnTo>
                  <a:lnTo>
                    <a:pt x="201357" y="334268"/>
                  </a:lnTo>
                  <a:lnTo>
                    <a:pt x="216982" y="364594"/>
                  </a:lnTo>
                  <a:lnTo>
                    <a:pt x="239550" y="388398"/>
                  </a:lnTo>
                  <a:lnTo>
                    <a:pt x="248812" y="395802"/>
                  </a:lnTo>
                  <a:lnTo>
                    <a:pt x="271583" y="404029"/>
                  </a:lnTo>
                  <a:lnTo>
                    <a:pt x="30945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76174" y="1537160"/>
              <a:ext cx="30936" cy="452727"/>
            </a:xfrm>
            <a:custGeom>
              <a:avLst/>
              <a:gdLst/>
              <a:ahLst/>
              <a:cxnLst/>
              <a:rect l="0" t="0" r="0" b="0"/>
              <a:pathLst>
                <a:path w="30936" h="452727">
                  <a:moveTo>
                    <a:pt x="9878" y="0"/>
                  </a:moveTo>
                  <a:lnTo>
                    <a:pt x="1544" y="52051"/>
                  </a:lnTo>
                  <a:lnTo>
                    <a:pt x="0" y="111349"/>
                  </a:lnTo>
                  <a:lnTo>
                    <a:pt x="2661" y="171423"/>
                  </a:lnTo>
                  <a:lnTo>
                    <a:pt x="8452" y="233643"/>
                  </a:lnTo>
                  <a:lnTo>
                    <a:pt x="18001" y="289824"/>
                  </a:lnTo>
                  <a:lnTo>
                    <a:pt x="28033" y="345288"/>
                  </a:lnTo>
                  <a:lnTo>
                    <a:pt x="30075" y="396326"/>
                  </a:lnTo>
                  <a:lnTo>
                    <a:pt x="30935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66433" y="1631917"/>
              <a:ext cx="251205" cy="173469"/>
            </a:xfrm>
            <a:custGeom>
              <a:avLst/>
              <a:gdLst/>
              <a:ahLst/>
              <a:cxnLst/>
              <a:rect l="0" t="0" r="0" b="0"/>
              <a:pathLst>
                <a:path w="251205" h="173469">
                  <a:moveTo>
                    <a:pt x="251204" y="157927"/>
                  </a:moveTo>
                  <a:lnTo>
                    <a:pt x="213726" y="149594"/>
                  </a:lnTo>
                  <a:lnTo>
                    <a:pt x="175759" y="151169"/>
                  </a:lnTo>
                  <a:lnTo>
                    <a:pt x="121008" y="156592"/>
                  </a:lnTo>
                  <a:lnTo>
                    <a:pt x="66302" y="166069"/>
                  </a:lnTo>
                  <a:lnTo>
                    <a:pt x="31472" y="173468"/>
                  </a:lnTo>
                  <a:lnTo>
                    <a:pt x="9656" y="171463"/>
                  </a:lnTo>
                  <a:lnTo>
                    <a:pt x="3605" y="164611"/>
                  </a:lnTo>
                  <a:lnTo>
                    <a:pt x="0" y="141401"/>
                  </a:lnTo>
                  <a:lnTo>
                    <a:pt x="10137" y="101038"/>
                  </a:lnTo>
                  <a:lnTo>
                    <a:pt x="38120" y="42941"/>
                  </a:lnTo>
                  <a:lnTo>
                    <a:pt x="511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46254" y="1663502"/>
              <a:ext cx="321600" cy="403293"/>
            </a:xfrm>
            <a:custGeom>
              <a:avLst/>
              <a:gdLst/>
              <a:ahLst/>
              <a:cxnLst/>
              <a:rect l="0" t="0" r="0" b="0"/>
              <a:pathLst>
                <a:path w="321600" h="403293">
                  <a:moveTo>
                    <a:pt x="124067" y="0"/>
                  </a:moveTo>
                  <a:lnTo>
                    <a:pt x="107299" y="5589"/>
                  </a:lnTo>
                  <a:lnTo>
                    <a:pt x="55409" y="48468"/>
                  </a:lnTo>
                  <a:lnTo>
                    <a:pt x="27273" y="85483"/>
                  </a:lnTo>
                  <a:lnTo>
                    <a:pt x="5400" y="142625"/>
                  </a:lnTo>
                  <a:lnTo>
                    <a:pt x="0" y="188748"/>
                  </a:lnTo>
                  <a:lnTo>
                    <a:pt x="3988" y="245048"/>
                  </a:lnTo>
                  <a:lnTo>
                    <a:pt x="16986" y="302908"/>
                  </a:lnTo>
                  <a:lnTo>
                    <a:pt x="40871" y="351946"/>
                  </a:lnTo>
                  <a:lnTo>
                    <a:pt x="64321" y="377241"/>
                  </a:lnTo>
                  <a:lnTo>
                    <a:pt x="84645" y="391101"/>
                  </a:lnTo>
                  <a:lnTo>
                    <a:pt x="109276" y="401160"/>
                  </a:lnTo>
                  <a:lnTo>
                    <a:pt x="135821" y="403292"/>
                  </a:lnTo>
                  <a:lnTo>
                    <a:pt x="196579" y="395128"/>
                  </a:lnTo>
                  <a:lnTo>
                    <a:pt x="241998" y="380027"/>
                  </a:lnTo>
                  <a:lnTo>
                    <a:pt x="279503" y="355146"/>
                  </a:lnTo>
                  <a:lnTo>
                    <a:pt x="295705" y="329418"/>
                  </a:lnTo>
                  <a:lnTo>
                    <a:pt x="311404" y="282049"/>
                  </a:lnTo>
                  <a:lnTo>
                    <a:pt x="321599" y="219230"/>
                  </a:lnTo>
                  <a:lnTo>
                    <a:pt x="315207" y="170167"/>
                  </a:lnTo>
                  <a:lnTo>
                    <a:pt x="304834" y="138547"/>
                  </a:lnTo>
                  <a:lnTo>
                    <a:pt x="274286" y="98949"/>
                  </a:lnTo>
                  <a:lnTo>
                    <a:pt x="216884" y="54928"/>
                  </a:lnTo>
                  <a:lnTo>
                    <a:pt x="154444" y="26254"/>
                  </a:lnTo>
                  <a:lnTo>
                    <a:pt x="97095" y="10862"/>
                  </a:lnTo>
                  <a:lnTo>
                    <a:pt x="608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6268590" y="2153148"/>
            <a:ext cx="2712219" cy="570790"/>
            <a:chOff x="6268590" y="2153148"/>
            <a:chExt cx="2712219" cy="570790"/>
          </a:xfrm>
        </p:grpSpPr>
        <p:sp>
          <p:nvSpPr>
            <p:cNvPr id="73" name="Freeform 72"/>
            <p:cNvSpPr/>
            <p:nvPr/>
          </p:nvSpPr>
          <p:spPr>
            <a:xfrm>
              <a:off x="6268590" y="2332989"/>
              <a:ext cx="238022" cy="320124"/>
            </a:xfrm>
            <a:custGeom>
              <a:avLst/>
              <a:gdLst/>
              <a:ahLst/>
              <a:cxnLst/>
              <a:rect l="0" t="0" r="0" b="0"/>
              <a:pathLst>
                <a:path w="238022" h="320124">
                  <a:moveTo>
                    <a:pt x="185379" y="120150"/>
                  </a:moveTo>
                  <a:lnTo>
                    <a:pt x="166250" y="66276"/>
                  </a:lnTo>
                  <a:lnTo>
                    <a:pt x="135575" y="14703"/>
                  </a:lnTo>
                  <a:lnTo>
                    <a:pt x="126440" y="7738"/>
                  </a:lnTo>
                  <a:lnTo>
                    <a:pt x="103811" y="0"/>
                  </a:lnTo>
                  <a:lnTo>
                    <a:pt x="70353" y="1232"/>
                  </a:lnTo>
                  <a:lnTo>
                    <a:pt x="51978" y="12316"/>
                  </a:lnTo>
                  <a:lnTo>
                    <a:pt x="36012" y="31280"/>
                  </a:lnTo>
                  <a:lnTo>
                    <a:pt x="9819" y="87995"/>
                  </a:lnTo>
                  <a:lnTo>
                    <a:pt x="0" y="133630"/>
                  </a:lnTo>
                  <a:lnTo>
                    <a:pt x="210" y="184196"/>
                  </a:lnTo>
                  <a:lnTo>
                    <a:pt x="7682" y="233103"/>
                  </a:lnTo>
                  <a:lnTo>
                    <a:pt x="25281" y="296202"/>
                  </a:lnTo>
                  <a:lnTo>
                    <a:pt x="36625" y="313819"/>
                  </a:lnTo>
                  <a:lnTo>
                    <a:pt x="45266" y="318283"/>
                  </a:lnTo>
                  <a:lnTo>
                    <a:pt x="67344" y="320123"/>
                  </a:lnTo>
                  <a:lnTo>
                    <a:pt x="86516" y="313922"/>
                  </a:lnTo>
                  <a:lnTo>
                    <a:pt x="102835" y="302198"/>
                  </a:lnTo>
                  <a:lnTo>
                    <a:pt x="132375" y="262955"/>
                  </a:lnTo>
                  <a:lnTo>
                    <a:pt x="155151" y="210490"/>
                  </a:lnTo>
                  <a:lnTo>
                    <a:pt x="162510" y="164425"/>
                  </a:lnTo>
                  <a:lnTo>
                    <a:pt x="163113" y="166044"/>
                  </a:lnTo>
                  <a:lnTo>
                    <a:pt x="172568" y="220734"/>
                  </a:lnTo>
                  <a:lnTo>
                    <a:pt x="183403" y="254458"/>
                  </a:lnTo>
                  <a:lnTo>
                    <a:pt x="194639" y="271870"/>
                  </a:lnTo>
                  <a:lnTo>
                    <a:pt x="210551" y="284287"/>
                  </a:lnTo>
                  <a:lnTo>
                    <a:pt x="238021" y="299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06611" y="2428434"/>
              <a:ext cx="178985" cy="216299"/>
            </a:xfrm>
            <a:custGeom>
              <a:avLst/>
              <a:gdLst/>
              <a:ahLst/>
              <a:cxnLst/>
              <a:rect l="0" t="0" r="0" b="0"/>
              <a:pathLst>
                <a:path w="178985" h="216299">
                  <a:moveTo>
                    <a:pt x="0" y="24705"/>
                  </a:moveTo>
                  <a:lnTo>
                    <a:pt x="3120" y="73636"/>
                  </a:lnTo>
                  <a:lnTo>
                    <a:pt x="9065" y="132767"/>
                  </a:lnTo>
                  <a:lnTo>
                    <a:pt x="18645" y="188337"/>
                  </a:lnTo>
                  <a:lnTo>
                    <a:pt x="25055" y="212074"/>
                  </a:lnTo>
                  <a:lnTo>
                    <a:pt x="24892" y="216298"/>
                  </a:lnTo>
                  <a:lnTo>
                    <a:pt x="22444" y="215605"/>
                  </a:lnTo>
                  <a:lnTo>
                    <a:pt x="18472" y="211633"/>
                  </a:lnTo>
                  <a:lnTo>
                    <a:pt x="7292" y="183687"/>
                  </a:lnTo>
                  <a:lnTo>
                    <a:pt x="1440" y="125086"/>
                  </a:lnTo>
                  <a:lnTo>
                    <a:pt x="3404" y="67237"/>
                  </a:lnTo>
                  <a:lnTo>
                    <a:pt x="14656" y="27949"/>
                  </a:lnTo>
                  <a:lnTo>
                    <a:pt x="20299" y="16339"/>
                  </a:lnTo>
                  <a:lnTo>
                    <a:pt x="28741" y="8599"/>
                  </a:lnTo>
                  <a:lnTo>
                    <a:pt x="50598" y="0"/>
                  </a:lnTo>
                  <a:lnTo>
                    <a:pt x="72792" y="2417"/>
                  </a:lnTo>
                  <a:lnTo>
                    <a:pt x="83623" y="6337"/>
                  </a:lnTo>
                  <a:lnTo>
                    <a:pt x="101896" y="23171"/>
                  </a:lnTo>
                  <a:lnTo>
                    <a:pt x="143982" y="82528"/>
                  </a:lnTo>
                  <a:lnTo>
                    <a:pt x="166351" y="134523"/>
                  </a:lnTo>
                  <a:lnTo>
                    <a:pt x="178984" y="193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55345" y="2153148"/>
              <a:ext cx="159610" cy="519087"/>
            </a:xfrm>
            <a:custGeom>
              <a:avLst/>
              <a:gdLst/>
              <a:ahLst/>
              <a:cxnLst/>
              <a:rect l="0" t="0" r="0" b="0"/>
              <a:pathLst>
                <a:path w="159610" h="519087">
                  <a:moveTo>
                    <a:pt x="98707" y="373691"/>
                  </a:moveTo>
                  <a:lnTo>
                    <a:pt x="109885" y="351334"/>
                  </a:lnTo>
                  <a:lnTo>
                    <a:pt x="112253" y="327880"/>
                  </a:lnTo>
                  <a:lnTo>
                    <a:pt x="104242" y="280284"/>
                  </a:lnTo>
                  <a:lnTo>
                    <a:pt x="98887" y="271645"/>
                  </a:lnTo>
                  <a:lnTo>
                    <a:pt x="83579" y="258927"/>
                  </a:lnTo>
                  <a:lnTo>
                    <a:pt x="74583" y="256238"/>
                  </a:lnTo>
                  <a:lnTo>
                    <a:pt x="55229" y="256369"/>
                  </a:lnTo>
                  <a:lnTo>
                    <a:pt x="38049" y="266566"/>
                  </a:lnTo>
                  <a:lnTo>
                    <a:pt x="23785" y="283966"/>
                  </a:lnTo>
                  <a:lnTo>
                    <a:pt x="1204" y="346740"/>
                  </a:lnTo>
                  <a:lnTo>
                    <a:pt x="0" y="371071"/>
                  </a:lnTo>
                  <a:lnTo>
                    <a:pt x="3170" y="426466"/>
                  </a:lnTo>
                  <a:lnTo>
                    <a:pt x="13372" y="484158"/>
                  </a:lnTo>
                  <a:lnTo>
                    <a:pt x="24125" y="508185"/>
                  </a:lnTo>
                  <a:lnTo>
                    <a:pt x="32608" y="514826"/>
                  </a:lnTo>
                  <a:lnTo>
                    <a:pt x="54512" y="519086"/>
                  </a:lnTo>
                  <a:lnTo>
                    <a:pt x="64564" y="516245"/>
                  </a:lnTo>
                  <a:lnTo>
                    <a:pt x="81973" y="503729"/>
                  </a:lnTo>
                  <a:lnTo>
                    <a:pt x="112212" y="457522"/>
                  </a:lnTo>
                  <a:lnTo>
                    <a:pt x="137596" y="399522"/>
                  </a:lnTo>
                  <a:lnTo>
                    <a:pt x="150393" y="352099"/>
                  </a:lnTo>
                  <a:lnTo>
                    <a:pt x="156773" y="309112"/>
                  </a:lnTo>
                  <a:lnTo>
                    <a:pt x="159609" y="262711"/>
                  </a:lnTo>
                  <a:lnTo>
                    <a:pt x="157749" y="214792"/>
                  </a:lnTo>
                  <a:lnTo>
                    <a:pt x="154193" y="167369"/>
                  </a:lnTo>
                  <a:lnTo>
                    <a:pt x="151022" y="104718"/>
                  </a:lnTo>
                  <a:lnTo>
                    <a:pt x="140063" y="50329"/>
                  </a:lnTo>
                  <a:lnTo>
                    <a:pt x="121043" y="5790"/>
                  </a:lnTo>
                  <a:lnTo>
                    <a:pt x="114768" y="912"/>
                  </a:lnTo>
                  <a:lnTo>
                    <a:pt x="108244" y="0"/>
                  </a:lnTo>
                  <a:lnTo>
                    <a:pt x="101555" y="1731"/>
                  </a:lnTo>
                  <a:lnTo>
                    <a:pt x="97096" y="7565"/>
                  </a:lnTo>
                  <a:lnTo>
                    <a:pt x="92142" y="26524"/>
                  </a:lnTo>
                  <a:lnTo>
                    <a:pt x="97033" y="88288"/>
                  </a:lnTo>
                  <a:lnTo>
                    <a:pt x="103965" y="148209"/>
                  </a:lnTo>
                  <a:lnTo>
                    <a:pt x="107674" y="199647"/>
                  </a:lnTo>
                  <a:lnTo>
                    <a:pt x="116162" y="258204"/>
                  </a:lnTo>
                  <a:lnTo>
                    <a:pt x="119867" y="311396"/>
                  </a:lnTo>
                  <a:lnTo>
                    <a:pt x="131005" y="363119"/>
                  </a:lnTo>
                  <a:lnTo>
                    <a:pt x="140820" y="3842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24745" y="2253098"/>
              <a:ext cx="39919" cy="410612"/>
            </a:xfrm>
            <a:custGeom>
              <a:avLst/>
              <a:gdLst/>
              <a:ahLst/>
              <a:cxnLst/>
              <a:rect l="0" t="0" r="0" b="0"/>
              <a:pathLst>
                <a:path w="39919" h="410612">
                  <a:moveTo>
                    <a:pt x="8332" y="0"/>
                  </a:moveTo>
                  <a:lnTo>
                    <a:pt x="0" y="60384"/>
                  </a:lnTo>
                  <a:lnTo>
                    <a:pt x="1574" y="111868"/>
                  </a:lnTo>
                  <a:lnTo>
                    <a:pt x="6330" y="166117"/>
                  </a:lnTo>
                  <a:lnTo>
                    <a:pt x="10859" y="221575"/>
                  </a:lnTo>
                  <a:lnTo>
                    <a:pt x="17281" y="277345"/>
                  </a:lnTo>
                  <a:lnTo>
                    <a:pt x="26986" y="339120"/>
                  </a:lnTo>
                  <a:lnTo>
                    <a:pt x="37512" y="400522"/>
                  </a:lnTo>
                  <a:lnTo>
                    <a:pt x="3991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96207" y="2379440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05948" y="3119"/>
                  </a:lnTo>
                  <a:lnTo>
                    <a:pt x="150646" y="14654"/>
                  </a:lnTo>
                  <a:lnTo>
                    <a:pt x="90286" y="28198"/>
                  </a:lnTo>
                  <a:lnTo>
                    <a:pt x="35208" y="452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31174" y="2505782"/>
              <a:ext cx="160745" cy="175162"/>
            </a:xfrm>
            <a:custGeom>
              <a:avLst/>
              <a:gdLst/>
              <a:ahLst/>
              <a:cxnLst/>
              <a:rect l="0" t="0" r="0" b="0"/>
              <a:pathLst>
                <a:path w="160745" h="175162">
                  <a:moveTo>
                    <a:pt x="123002" y="10528"/>
                  </a:moveTo>
                  <a:lnTo>
                    <a:pt x="60910" y="16118"/>
                  </a:lnTo>
                  <a:lnTo>
                    <a:pt x="28565" y="30772"/>
                  </a:lnTo>
                  <a:lnTo>
                    <a:pt x="13569" y="46432"/>
                  </a:lnTo>
                  <a:lnTo>
                    <a:pt x="7933" y="55521"/>
                  </a:lnTo>
                  <a:lnTo>
                    <a:pt x="0" y="96259"/>
                  </a:lnTo>
                  <a:lnTo>
                    <a:pt x="8828" y="139785"/>
                  </a:lnTo>
                  <a:lnTo>
                    <a:pt x="23125" y="158833"/>
                  </a:lnTo>
                  <a:lnTo>
                    <a:pt x="31850" y="165550"/>
                  </a:lnTo>
                  <a:lnTo>
                    <a:pt x="54024" y="173013"/>
                  </a:lnTo>
                  <a:lnTo>
                    <a:pt x="78307" y="175161"/>
                  </a:lnTo>
                  <a:lnTo>
                    <a:pt x="100798" y="172216"/>
                  </a:lnTo>
                  <a:lnTo>
                    <a:pt x="119373" y="163888"/>
                  </a:lnTo>
                  <a:lnTo>
                    <a:pt x="127602" y="158392"/>
                  </a:lnTo>
                  <a:lnTo>
                    <a:pt x="150361" y="128299"/>
                  </a:lnTo>
                  <a:lnTo>
                    <a:pt x="160744" y="89747"/>
                  </a:lnTo>
                  <a:lnTo>
                    <a:pt x="158231" y="54278"/>
                  </a:lnTo>
                  <a:lnTo>
                    <a:pt x="146848" y="35432"/>
                  </a:lnTo>
                  <a:lnTo>
                    <a:pt x="130091" y="20427"/>
                  </a:lnTo>
                  <a:lnTo>
                    <a:pt x="914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66332" y="2305741"/>
              <a:ext cx="19514" cy="368498"/>
            </a:xfrm>
            <a:custGeom>
              <a:avLst/>
              <a:gdLst/>
              <a:ahLst/>
              <a:cxnLst/>
              <a:rect l="0" t="0" r="0" b="0"/>
              <a:pathLst>
                <a:path w="19514" h="368498">
                  <a:moveTo>
                    <a:pt x="19513" y="0"/>
                  </a:moveTo>
                  <a:lnTo>
                    <a:pt x="8060" y="48930"/>
                  </a:lnTo>
                  <a:lnTo>
                    <a:pt x="352" y="108061"/>
                  </a:lnTo>
                  <a:lnTo>
                    <a:pt x="0" y="167141"/>
                  </a:lnTo>
                  <a:lnTo>
                    <a:pt x="5802" y="223828"/>
                  </a:lnTo>
                  <a:lnTo>
                    <a:pt x="9211" y="282738"/>
                  </a:lnTo>
                  <a:lnTo>
                    <a:pt x="17130" y="339512"/>
                  </a:lnTo>
                  <a:lnTo>
                    <a:pt x="1951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738446" y="2484725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8539" y="3120"/>
                  </a:lnTo>
                  <a:lnTo>
                    <a:pt x="143592" y="9065"/>
                  </a:lnTo>
                  <a:lnTo>
                    <a:pt x="80443" y="10239"/>
                  </a:lnTo>
                  <a:lnTo>
                    <a:pt x="27935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91780" y="2263626"/>
              <a:ext cx="357319" cy="434936"/>
            </a:xfrm>
            <a:custGeom>
              <a:avLst/>
              <a:gdLst/>
              <a:ahLst/>
              <a:cxnLst/>
              <a:rect l="0" t="0" r="0" b="0"/>
              <a:pathLst>
                <a:path w="357319" h="434936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6163" y="186962"/>
                  </a:lnTo>
                  <a:lnTo>
                    <a:pt x="22688" y="239226"/>
                  </a:lnTo>
                  <a:lnTo>
                    <a:pt x="31019" y="301648"/>
                  </a:lnTo>
                  <a:lnTo>
                    <a:pt x="39054" y="352953"/>
                  </a:lnTo>
                  <a:lnTo>
                    <a:pt x="35399" y="413131"/>
                  </a:lnTo>
                  <a:lnTo>
                    <a:pt x="33911" y="418140"/>
                  </a:lnTo>
                  <a:lnTo>
                    <a:pt x="32919" y="416801"/>
                  </a:lnTo>
                  <a:lnTo>
                    <a:pt x="31110" y="355740"/>
                  </a:lnTo>
                  <a:lnTo>
                    <a:pt x="36559" y="306966"/>
                  </a:lnTo>
                  <a:lnTo>
                    <a:pt x="51188" y="274227"/>
                  </a:lnTo>
                  <a:lnTo>
                    <a:pt x="70341" y="247889"/>
                  </a:lnTo>
                  <a:lnTo>
                    <a:pt x="78263" y="243638"/>
                  </a:lnTo>
                  <a:lnTo>
                    <a:pt x="96423" y="242035"/>
                  </a:lnTo>
                  <a:lnTo>
                    <a:pt x="116193" y="251461"/>
                  </a:lnTo>
                  <a:lnTo>
                    <a:pt x="143934" y="276498"/>
                  </a:lnTo>
                  <a:lnTo>
                    <a:pt x="163852" y="306144"/>
                  </a:lnTo>
                  <a:lnTo>
                    <a:pt x="181062" y="353191"/>
                  </a:lnTo>
                  <a:lnTo>
                    <a:pt x="180962" y="393728"/>
                  </a:lnTo>
                  <a:lnTo>
                    <a:pt x="178916" y="399356"/>
                  </a:lnTo>
                  <a:lnTo>
                    <a:pt x="176382" y="399599"/>
                  </a:lnTo>
                  <a:lnTo>
                    <a:pt x="173523" y="396251"/>
                  </a:lnTo>
                  <a:lnTo>
                    <a:pt x="173467" y="383172"/>
                  </a:lnTo>
                  <a:lnTo>
                    <a:pt x="178510" y="366831"/>
                  </a:lnTo>
                  <a:lnTo>
                    <a:pt x="188550" y="351769"/>
                  </a:lnTo>
                  <a:lnTo>
                    <a:pt x="218535" y="330136"/>
                  </a:lnTo>
                  <a:lnTo>
                    <a:pt x="272838" y="303164"/>
                  </a:lnTo>
                  <a:lnTo>
                    <a:pt x="309566" y="276824"/>
                  </a:lnTo>
                  <a:lnTo>
                    <a:pt x="332121" y="250478"/>
                  </a:lnTo>
                  <a:lnTo>
                    <a:pt x="335841" y="240685"/>
                  </a:lnTo>
                  <a:lnTo>
                    <a:pt x="336855" y="220445"/>
                  </a:lnTo>
                  <a:lnTo>
                    <a:pt x="333147" y="212474"/>
                  </a:lnTo>
                  <a:lnTo>
                    <a:pt x="319670" y="200498"/>
                  </a:lnTo>
                  <a:lnTo>
                    <a:pt x="311162" y="198006"/>
                  </a:lnTo>
                  <a:lnTo>
                    <a:pt x="292351" y="198357"/>
                  </a:lnTo>
                  <a:lnTo>
                    <a:pt x="262030" y="210721"/>
                  </a:lnTo>
                  <a:lnTo>
                    <a:pt x="236408" y="229203"/>
                  </a:lnTo>
                  <a:lnTo>
                    <a:pt x="224422" y="248877"/>
                  </a:lnTo>
                  <a:lnTo>
                    <a:pt x="204594" y="305995"/>
                  </a:lnTo>
                  <a:lnTo>
                    <a:pt x="202102" y="344000"/>
                  </a:lnTo>
                  <a:lnTo>
                    <a:pt x="205666" y="366968"/>
                  </a:lnTo>
                  <a:lnTo>
                    <a:pt x="214268" y="385756"/>
                  </a:lnTo>
                  <a:lnTo>
                    <a:pt x="238854" y="416880"/>
                  </a:lnTo>
                  <a:lnTo>
                    <a:pt x="264896" y="432876"/>
                  </a:lnTo>
                  <a:lnTo>
                    <a:pt x="290896" y="434935"/>
                  </a:lnTo>
                  <a:lnTo>
                    <a:pt x="329059" y="429517"/>
                  </a:lnTo>
                  <a:lnTo>
                    <a:pt x="35731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45847" y="2296676"/>
              <a:ext cx="242383" cy="427262"/>
            </a:xfrm>
            <a:custGeom>
              <a:avLst/>
              <a:gdLst/>
              <a:ahLst/>
              <a:cxnLst/>
              <a:rect l="0" t="0" r="0" b="0"/>
              <a:pathLst>
                <a:path w="242383" h="427262">
                  <a:moveTo>
                    <a:pt x="187562" y="9065"/>
                  </a:moveTo>
                  <a:lnTo>
                    <a:pt x="128946" y="0"/>
                  </a:lnTo>
                  <a:lnTo>
                    <a:pt x="75941" y="7231"/>
                  </a:lnTo>
                  <a:lnTo>
                    <a:pt x="52555" y="13319"/>
                  </a:lnTo>
                  <a:lnTo>
                    <a:pt x="33582" y="26163"/>
                  </a:lnTo>
                  <a:lnTo>
                    <a:pt x="18521" y="43570"/>
                  </a:lnTo>
                  <a:lnTo>
                    <a:pt x="7927" y="63005"/>
                  </a:lnTo>
                  <a:lnTo>
                    <a:pt x="0" y="112483"/>
                  </a:lnTo>
                  <a:lnTo>
                    <a:pt x="1553" y="164197"/>
                  </a:lnTo>
                  <a:lnTo>
                    <a:pt x="3895" y="175657"/>
                  </a:lnTo>
                  <a:lnTo>
                    <a:pt x="7796" y="180958"/>
                  </a:lnTo>
                  <a:lnTo>
                    <a:pt x="12736" y="182151"/>
                  </a:lnTo>
                  <a:lnTo>
                    <a:pt x="18369" y="180608"/>
                  </a:lnTo>
                  <a:lnTo>
                    <a:pt x="80533" y="150190"/>
                  </a:lnTo>
                  <a:lnTo>
                    <a:pt x="114515" y="141477"/>
                  </a:lnTo>
                  <a:lnTo>
                    <a:pt x="164208" y="147827"/>
                  </a:lnTo>
                  <a:lnTo>
                    <a:pt x="175502" y="150706"/>
                  </a:lnTo>
                  <a:lnTo>
                    <a:pt x="194290" y="163263"/>
                  </a:lnTo>
                  <a:lnTo>
                    <a:pt x="218022" y="193183"/>
                  </a:lnTo>
                  <a:lnTo>
                    <a:pt x="241412" y="245215"/>
                  </a:lnTo>
                  <a:lnTo>
                    <a:pt x="242382" y="292205"/>
                  </a:lnTo>
                  <a:lnTo>
                    <a:pt x="223824" y="350909"/>
                  </a:lnTo>
                  <a:lnTo>
                    <a:pt x="203246" y="385263"/>
                  </a:lnTo>
                  <a:lnTo>
                    <a:pt x="185174" y="402821"/>
                  </a:lnTo>
                  <a:lnTo>
                    <a:pt x="149680" y="420271"/>
                  </a:lnTo>
                  <a:lnTo>
                    <a:pt x="103938" y="427261"/>
                  </a:lnTo>
                  <a:lnTo>
                    <a:pt x="76697" y="422657"/>
                  </a:lnTo>
                  <a:lnTo>
                    <a:pt x="19107" y="398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959751" y="266370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7254134" y="1263419"/>
            <a:ext cx="1916188" cy="31587"/>
          </a:xfrm>
          <a:custGeom>
            <a:avLst/>
            <a:gdLst/>
            <a:ahLst/>
            <a:cxnLst/>
            <a:rect l="0" t="0" r="0" b="0"/>
            <a:pathLst>
              <a:path w="1916188" h="31587">
                <a:moveTo>
                  <a:pt x="1916187" y="31586"/>
                </a:moveTo>
                <a:lnTo>
                  <a:pt x="1864137" y="31586"/>
                </a:lnTo>
                <a:lnTo>
                  <a:pt x="1811077" y="31586"/>
                </a:lnTo>
                <a:lnTo>
                  <a:pt x="1751925" y="25997"/>
                </a:lnTo>
                <a:lnTo>
                  <a:pt x="1700621" y="22521"/>
                </a:lnTo>
                <a:lnTo>
                  <a:pt x="1640966" y="15902"/>
                </a:lnTo>
                <a:lnTo>
                  <a:pt x="1578836" y="12121"/>
                </a:lnTo>
                <a:lnTo>
                  <a:pt x="1515974" y="11000"/>
                </a:lnTo>
                <a:lnTo>
                  <a:pt x="1464074" y="10669"/>
                </a:lnTo>
                <a:lnTo>
                  <a:pt x="1407881" y="10570"/>
                </a:lnTo>
                <a:lnTo>
                  <a:pt x="1364280" y="10547"/>
                </a:lnTo>
                <a:lnTo>
                  <a:pt x="1318775" y="10537"/>
                </a:lnTo>
                <a:lnTo>
                  <a:pt x="1256035" y="10531"/>
                </a:lnTo>
                <a:lnTo>
                  <a:pt x="1203261" y="10529"/>
                </a:lnTo>
                <a:lnTo>
                  <a:pt x="1140830" y="10529"/>
                </a:lnTo>
                <a:lnTo>
                  <a:pt x="1087628" y="10529"/>
                </a:lnTo>
                <a:lnTo>
                  <a:pt x="1044520" y="10529"/>
                </a:lnTo>
                <a:lnTo>
                  <a:pt x="998066" y="10529"/>
                </a:lnTo>
                <a:lnTo>
                  <a:pt x="935232" y="10529"/>
                </a:lnTo>
                <a:lnTo>
                  <a:pt x="872080" y="10529"/>
                </a:lnTo>
                <a:lnTo>
                  <a:pt x="811986" y="10529"/>
                </a:lnTo>
                <a:lnTo>
                  <a:pt x="759085" y="10529"/>
                </a:lnTo>
                <a:lnTo>
                  <a:pt x="700457" y="9359"/>
                </a:lnTo>
                <a:lnTo>
                  <a:pt x="641391" y="2195"/>
                </a:lnTo>
                <a:lnTo>
                  <a:pt x="598578" y="976"/>
                </a:lnTo>
                <a:lnTo>
                  <a:pt x="552254" y="434"/>
                </a:lnTo>
                <a:lnTo>
                  <a:pt x="504370" y="3313"/>
                </a:lnTo>
                <a:lnTo>
                  <a:pt x="459302" y="7322"/>
                </a:lnTo>
                <a:lnTo>
                  <a:pt x="405281" y="8409"/>
                </a:lnTo>
                <a:lnTo>
                  <a:pt x="348201" y="3012"/>
                </a:lnTo>
                <a:lnTo>
                  <a:pt x="297103" y="892"/>
                </a:lnTo>
                <a:lnTo>
                  <a:pt x="254489" y="397"/>
                </a:lnTo>
                <a:lnTo>
                  <a:pt x="211373" y="177"/>
                </a:lnTo>
                <a:lnTo>
                  <a:pt x="153876" y="53"/>
                </a:lnTo>
                <a:lnTo>
                  <a:pt x="100965" y="16"/>
                </a:lnTo>
                <a:lnTo>
                  <a:pt x="47073" y="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1588545" y="4444376"/>
            <a:ext cx="1080084" cy="573355"/>
            <a:chOff x="1588545" y="4444376"/>
            <a:chExt cx="1080084" cy="573355"/>
          </a:xfrm>
        </p:grpSpPr>
        <p:sp>
          <p:nvSpPr>
            <p:cNvPr id="86" name="Freeform 85"/>
            <p:cNvSpPr/>
            <p:nvPr/>
          </p:nvSpPr>
          <p:spPr>
            <a:xfrm>
              <a:off x="1588545" y="4456265"/>
              <a:ext cx="294623" cy="561466"/>
            </a:xfrm>
            <a:custGeom>
              <a:avLst/>
              <a:gdLst/>
              <a:ahLst/>
              <a:cxnLst/>
              <a:rect l="0" t="0" r="0" b="0"/>
              <a:pathLst>
                <a:path w="294623" h="561466">
                  <a:moveTo>
                    <a:pt x="74957" y="18346"/>
                  </a:moveTo>
                  <a:lnTo>
                    <a:pt x="60303" y="76963"/>
                  </a:lnTo>
                  <a:lnTo>
                    <a:pt x="25154" y="135223"/>
                  </a:lnTo>
                  <a:lnTo>
                    <a:pt x="4569" y="160471"/>
                  </a:lnTo>
                  <a:lnTo>
                    <a:pt x="1125" y="161059"/>
                  </a:lnTo>
                  <a:lnTo>
                    <a:pt x="0" y="156772"/>
                  </a:lnTo>
                  <a:lnTo>
                    <a:pt x="6598" y="121859"/>
                  </a:lnTo>
                  <a:lnTo>
                    <a:pt x="27572" y="82337"/>
                  </a:lnTo>
                  <a:lnTo>
                    <a:pt x="82044" y="22024"/>
                  </a:lnTo>
                  <a:lnTo>
                    <a:pt x="108642" y="6438"/>
                  </a:lnTo>
                  <a:lnTo>
                    <a:pt x="144339" y="0"/>
                  </a:lnTo>
                  <a:lnTo>
                    <a:pt x="167795" y="4733"/>
                  </a:lnTo>
                  <a:lnTo>
                    <a:pt x="188748" y="15805"/>
                  </a:lnTo>
                  <a:lnTo>
                    <a:pt x="205860" y="32424"/>
                  </a:lnTo>
                  <a:lnTo>
                    <a:pt x="215024" y="57749"/>
                  </a:lnTo>
                  <a:lnTo>
                    <a:pt x="217064" y="101771"/>
                  </a:lnTo>
                  <a:lnTo>
                    <a:pt x="207273" y="152978"/>
                  </a:lnTo>
                  <a:lnTo>
                    <a:pt x="185668" y="195719"/>
                  </a:lnTo>
                  <a:lnTo>
                    <a:pt x="164562" y="220380"/>
                  </a:lnTo>
                  <a:lnTo>
                    <a:pt x="146367" y="235261"/>
                  </a:lnTo>
                  <a:lnTo>
                    <a:pt x="136602" y="238995"/>
                  </a:lnTo>
                  <a:lnTo>
                    <a:pt x="116393" y="240025"/>
                  </a:lnTo>
                  <a:lnTo>
                    <a:pt x="111939" y="237491"/>
                  </a:lnTo>
                  <a:lnTo>
                    <a:pt x="111310" y="233463"/>
                  </a:lnTo>
                  <a:lnTo>
                    <a:pt x="113231" y="228438"/>
                  </a:lnTo>
                  <a:lnTo>
                    <a:pt x="124723" y="219735"/>
                  </a:lnTo>
                  <a:lnTo>
                    <a:pt x="132701" y="215776"/>
                  </a:lnTo>
                  <a:lnTo>
                    <a:pt x="150924" y="214497"/>
                  </a:lnTo>
                  <a:lnTo>
                    <a:pt x="191219" y="223208"/>
                  </a:lnTo>
                  <a:lnTo>
                    <a:pt x="231803" y="244600"/>
                  </a:lnTo>
                  <a:lnTo>
                    <a:pt x="248392" y="257724"/>
                  </a:lnTo>
                  <a:lnTo>
                    <a:pt x="265295" y="283855"/>
                  </a:lnTo>
                  <a:lnTo>
                    <a:pt x="288801" y="344931"/>
                  </a:lnTo>
                  <a:lnTo>
                    <a:pt x="294622" y="395289"/>
                  </a:lnTo>
                  <a:lnTo>
                    <a:pt x="292653" y="447177"/>
                  </a:lnTo>
                  <a:lnTo>
                    <a:pt x="276890" y="502283"/>
                  </a:lnTo>
                  <a:lnTo>
                    <a:pt x="265701" y="523548"/>
                  </a:lnTo>
                  <a:lnTo>
                    <a:pt x="235069" y="549661"/>
                  </a:lnTo>
                  <a:lnTo>
                    <a:pt x="209679" y="558642"/>
                  </a:lnTo>
                  <a:lnTo>
                    <a:pt x="183966" y="561465"/>
                  </a:lnTo>
                  <a:lnTo>
                    <a:pt x="122501" y="550753"/>
                  </a:lnTo>
                  <a:lnTo>
                    <a:pt x="92684" y="535365"/>
                  </a:lnTo>
                  <a:lnTo>
                    <a:pt x="53900" y="5026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940608" y="4456470"/>
              <a:ext cx="301963" cy="534149"/>
            </a:xfrm>
            <a:custGeom>
              <a:avLst/>
              <a:gdLst/>
              <a:ahLst/>
              <a:cxnLst/>
              <a:rect l="0" t="0" r="0" b="0"/>
              <a:pathLst>
                <a:path w="301963" h="534149">
                  <a:moveTo>
                    <a:pt x="70335" y="18141"/>
                  </a:moveTo>
                  <a:lnTo>
                    <a:pt x="54694" y="45697"/>
                  </a:lnTo>
                  <a:lnTo>
                    <a:pt x="39126" y="98800"/>
                  </a:lnTo>
                  <a:lnTo>
                    <a:pt x="24785" y="143778"/>
                  </a:lnTo>
                  <a:lnTo>
                    <a:pt x="20081" y="148692"/>
                  </a:lnTo>
                  <a:lnTo>
                    <a:pt x="14605" y="149629"/>
                  </a:lnTo>
                  <a:lnTo>
                    <a:pt x="8615" y="147914"/>
                  </a:lnTo>
                  <a:lnTo>
                    <a:pt x="4622" y="142091"/>
                  </a:lnTo>
                  <a:lnTo>
                    <a:pt x="185" y="123143"/>
                  </a:lnTo>
                  <a:lnTo>
                    <a:pt x="5742" y="74020"/>
                  </a:lnTo>
                  <a:lnTo>
                    <a:pt x="15971" y="41327"/>
                  </a:lnTo>
                  <a:lnTo>
                    <a:pt x="27066" y="24157"/>
                  </a:lnTo>
                  <a:lnTo>
                    <a:pt x="42915" y="11846"/>
                  </a:lnTo>
                  <a:lnTo>
                    <a:pt x="62828" y="3645"/>
                  </a:lnTo>
                  <a:lnTo>
                    <a:pt x="87275" y="0"/>
                  </a:lnTo>
                  <a:lnTo>
                    <a:pt x="107500" y="4619"/>
                  </a:lnTo>
                  <a:lnTo>
                    <a:pt x="124287" y="15641"/>
                  </a:lnTo>
                  <a:lnTo>
                    <a:pt x="139547" y="32238"/>
                  </a:lnTo>
                  <a:lnTo>
                    <a:pt x="160002" y="79894"/>
                  </a:lnTo>
                  <a:lnTo>
                    <a:pt x="172188" y="134367"/>
                  </a:lnTo>
                  <a:lnTo>
                    <a:pt x="174942" y="190188"/>
                  </a:lnTo>
                  <a:lnTo>
                    <a:pt x="175486" y="246275"/>
                  </a:lnTo>
                  <a:lnTo>
                    <a:pt x="172474" y="299294"/>
                  </a:lnTo>
                  <a:lnTo>
                    <a:pt x="166549" y="349498"/>
                  </a:lnTo>
                  <a:lnTo>
                    <a:pt x="155804" y="404475"/>
                  </a:lnTo>
                  <a:lnTo>
                    <a:pt x="135484" y="457276"/>
                  </a:lnTo>
                  <a:lnTo>
                    <a:pt x="114269" y="501847"/>
                  </a:lnTo>
                  <a:lnTo>
                    <a:pt x="88811" y="528269"/>
                  </a:lnTo>
                  <a:lnTo>
                    <a:pt x="79143" y="532532"/>
                  </a:lnTo>
                  <a:lnTo>
                    <a:pt x="59042" y="534148"/>
                  </a:lnTo>
                  <a:lnTo>
                    <a:pt x="27994" y="522892"/>
                  </a:lnTo>
                  <a:lnTo>
                    <a:pt x="13302" y="508027"/>
                  </a:lnTo>
                  <a:lnTo>
                    <a:pt x="4043" y="488552"/>
                  </a:lnTo>
                  <a:lnTo>
                    <a:pt x="0" y="451280"/>
                  </a:lnTo>
                  <a:lnTo>
                    <a:pt x="6861" y="411771"/>
                  </a:lnTo>
                  <a:lnTo>
                    <a:pt x="17168" y="388450"/>
                  </a:lnTo>
                  <a:lnTo>
                    <a:pt x="41713" y="361179"/>
                  </a:lnTo>
                  <a:lnTo>
                    <a:pt x="64243" y="351926"/>
                  </a:lnTo>
                  <a:lnTo>
                    <a:pt x="76802" y="349459"/>
                  </a:lnTo>
                  <a:lnTo>
                    <a:pt x="100115" y="352957"/>
                  </a:lnTo>
                  <a:lnTo>
                    <a:pt x="129851" y="368080"/>
                  </a:lnTo>
                  <a:lnTo>
                    <a:pt x="188014" y="414861"/>
                  </a:lnTo>
                  <a:lnTo>
                    <a:pt x="240418" y="456841"/>
                  </a:lnTo>
                  <a:lnTo>
                    <a:pt x="263690" y="464633"/>
                  </a:lnTo>
                  <a:lnTo>
                    <a:pt x="301962" y="4708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233439" y="4444376"/>
              <a:ext cx="435190" cy="490800"/>
            </a:xfrm>
            <a:custGeom>
              <a:avLst/>
              <a:gdLst/>
              <a:ahLst/>
              <a:cxnLst/>
              <a:rect l="0" t="0" r="0" b="0"/>
              <a:pathLst>
                <a:path w="435190" h="490800">
                  <a:moveTo>
                    <a:pt x="240758" y="40764"/>
                  </a:moveTo>
                  <a:lnTo>
                    <a:pt x="198066" y="43883"/>
                  </a:lnTo>
                  <a:lnTo>
                    <a:pt x="147095" y="59892"/>
                  </a:lnTo>
                  <a:lnTo>
                    <a:pt x="85295" y="104232"/>
                  </a:lnTo>
                  <a:lnTo>
                    <a:pt x="49229" y="140239"/>
                  </a:lnTo>
                  <a:lnTo>
                    <a:pt x="23608" y="200275"/>
                  </a:lnTo>
                  <a:lnTo>
                    <a:pt x="5679" y="260453"/>
                  </a:lnTo>
                  <a:lnTo>
                    <a:pt x="0" y="312103"/>
                  </a:lnTo>
                  <a:lnTo>
                    <a:pt x="1998" y="364246"/>
                  </a:lnTo>
                  <a:lnTo>
                    <a:pt x="13311" y="408688"/>
                  </a:lnTo>
                  <a:lnTo>
                    <a:pt x="28957" y="435087"/>
                  </a:lnTo>
                  <a:lnTo>
                    <a:pt x="48410" y="457727"/>
                  </a:lnTo>
                  <a:lnTo>
                    <a:pt x="74581" y="473664"/>
                  </a:lnTo>
                  <a:lnTo>
                    <a:pt x="116036" y="488360"/>
                  </a:lnTo>
                  <a:lnTo>
                    <a:pt x="153370" y="490799"/>
                  </a:lnTo>
                  <a:lnTo>
                    <a:pt x="208756" y="478635"/>
                  </a:lnTo>
                  <a:lnTo>
                    <a:pt x="257270" y="464082"/>
                  </a:lnTo>
                  <a:lnTo>
                    <a:pt x="313967" y="432449"/>
                  </a:lnTo>
                  <a:lnTo>
                    <a:pt x="366865" y="374989"/>
                  </a:lnTo>
                  <a:lnTo>
                    <a:pt x="406073" y="314269"/>
                  </a:lnTo>
                  <a:lnTo>
                    <a:pt x="425178" y="260661"/>
                  </a:lnTo>
                  <a:lnTo>
                    <a:pt x="435189" y="200150"/>
                  </a:lnTo>
                  <a:lnTo>
                    <a:pt x="431285" y="147290"/>
                  </a:lnTo>
                  <a:lnTo>
                    <a:pt x="416130" y="84856"/>
                  </a:lnTo>
                  <a:lnTo>
                    <a:pt x="397615" y="47589"/>
                  </a:lnTo>
                  <a:lnTo>
                    <a:pt x="374191" y="21729"/>
                  </a:lnTo>
                  <a:lnTo>
                    <a:pt x="364808" y="14036"/>
                  </a:lnTo>
                  <a:lnTo>
                    <a:pt x="341905" y="5488"/>
                  </a:lnTo>
                  <a:lnTo>
                    <a:pt x="289073" y="0"/>
                  </a:lnTo>
                  <a:lnTo>
                    <a:pt x="230229" y="91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3200663" y="4516725"/>
            <a:ext cx="242156" cy="231628"/>
            <a:chOff x="3200663" y="4516725"/>
            <a:chExt cx="242156" cy="231628"/>
          </a:xfrm>
        </p:grpSpPr>
        <p:sp>
          <p:nvSpPr>
            <p:cNvPr id="90" name="Freeform 89"/>
            <p:cNvSpPr/>
            <p:nvPr/>
          </p:nvSpPr>
          <p:spPr>
            <a:xfrm>
              <a:off x="3310410" y="4516725"/>
              <a:ext cx="6067" cy="231628"/>
            </a:xfrm>
            <a:custGeom>
              <a:avLst/>
              <a:gdLst/>
              <a:ahLst/>
              <a:cxnLst/>
              <a:rect l="0" t="0" r="0" b="0"/>
              <a:pathLst>
                <a:path w="6067" h="231628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761" y="159756"/>
                  </a:lnTo>
                  <a:lnTo>
                    <a:pt x="812" y="213714"/>
                  </a:lnTo>
                  <a:lnTo>
                    <a:pt x="606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00663" y="4622010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9463" y="3120"/>
                  </a:lnTo>
                  <a:lnTo>
                    <a:pt x="138918" y="16789"/>
                  </a:lnTo>
                  <a:lnTo>
                    <a:pt x="75586" y="26084"/>
                  </a:lnTo>
                  <a:lnTo>
                    <a:pt x="19211" y="339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952489" y="3990300"/>
            <a:ext cx="3016615" cy="1177542"/>
            <a:chOff x="3952489" y="3990300"/>
            <a:chExt cx="3016615" cy="1177542"/>
          </a:xfrm>
        </p:grpSpPr>
        <p:sp>
          <p:nvSpPr>
            <p:cNvPr id="93" name="Freeform 92"/>
            <p:cNvSpPr/>
            <p:nvPr/>
          </p:nvSpPr>
          <p:spPr>
            <a:xfrm>
              <a:off x="4158756" y="4400911"/>
              <a:ext cx="10530" cy="484313"/>
            </a:xfrm>
            <a:custGeom>
              <a:avLst/>
              <a:gdLst/>
              <a:ahLst/>
              <a:cxnLst/>
              <a:rect l="0" t="0" r="0" b="0"/>
              <a:pathLst>
                <a:path w="10530" h="484313">
                  <a:moveTo>
                    <a:pt x="0" y="0"/>
                  </a:moveTo>
                  <a:lnTo>
                    <a:pt x="0" y="58617"/>
                  </a:lnTo>
                  <a:lnTo>
                    <a:pt x="1170" y="121197"/>
                  </a:lnTo>
                  <a:lnTo>
                    <a:pt x="7236" y="171351"/>
                  </a:lnTo>
                  <a:lnTo>
                    <a:pt x="9553" y="218707"/>
                  </a:lnTo>
                  <a:lnTo>
                    <a:pt x="10239" y="274983"/>
                  </a:lnTo>
                  <a:lnTo>
                    <a:pt x="10443" y="329221"/>
                  </a:lnTo>
                  <a:lnTo>
                    <a:pt x="10503" y="381167"/>
                  </a:lnTo>
                  <a:lnTo>
                    <a:pt x="10523" y="441234"/>
                  </a:lnTo>
                  <a:lnTo>
                    <a:pt x="10529" y="4843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52489" y="4474611"/>
              <a:ext cx="185211" cy="311289"/>
            </a:xfrm>
            <a:custGeom>
              <a:avLst/>
              <a:gdLst/>
              <a:ahLst/>
              <a:cxnLst/>
              <a:rect l="0" t="0" r="0" b="0"/>
              <a:pathLst>
                <a:path w="185211" h="311289">
                  <a:moveTo>
                    <a:pt x="185210" y="168456"/>
                  </a:moveTo>
                  <a:lnTo>
                    <a:pt x="141248" y="188700"/>
                  </a:lnTo>
                  <a:lnTo>
                    <a:pt x="101787" y="215782"/>
                  </a:lnTo>
                  <a:lnTo>
                    <a:pt x="40259" y="276241"/>
                  </a:lnTo>
                  <a:lnTo>
                    <a:pt x="10219" y="310760"/>
                  </a:lnTo>
                  <a:lnTo>
                    <a:pt x="5378" y="311288"/>
                  </a:lnTo>
                  <a:lnTo>
                    <a:pt x="2151" y="306961"/>
                  </a:lnTo>
                  <a:lnTo>
                    <a:pt x="0" y="299397"/>
                  </a:lnTo>
                  <a:lnTo>
                    <a:pt x="2561" y="271984"/>
                  </a:lnTo>
                  <a:lnTo>
                    <a:pt x="17196" y="217747"/>
                  </a:lnTo>
                  <a:lnTo>
                    <a:pt x="30879" y="158696"/>
                  </a:lnTo>
                  <a:lnTo>
                    <a:pt x="44848" y="99111"/>
                  </a:lnTo>
                  <a:lnTo>
                    <a:pt x="61991" y="45401"/>
                  </a:lnTo>
                  <a:lnTo>
                    <a:pt x="7992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38673" y="4443026"/>
              <a:ext cx="318222" cy="434929"/>
            </a:xfrm>
            <a:custGeom>
              <a:avLst/>
              <a:gdLst/>
              <a:ahLst/>
              <a:cxnLst/>
              <a:rect l="0" t="0" r="0" b="0"/>
              <a:pathLst>
                <a:path w="318222" h="434929">
                  <a:moveTo>
                    <a:pt x="146467" y="10528"/>
                  </a:moveTo>
                  <a:lnTo>
                    <a:pt x="129699" y="16117"/>
                  </a:lnTo>
                  <a:lnTo>
                    <a:pt x="77808" y="58996"/>
                  </a:lnTo>
                  <a:lnTo>
                    <a:pt x="55674" y="91700"/>
                  </a:lnTo>
                  <a:lnTo>
                    <a:pt x="35639" y="143502"/>
                  </a:lnTo>
                  <a:lnTo>
                    <a:pt x="16809" y="205117"/>
                  </a:lnTo>
                  <a:lnTo>
                    <a:pt x="3785" y="260012"/>
                  </a:lnTo>
                  <a:lnTo>
                    <a:pt x="0" y="315916"/>
                  </a:lnTo>
                  <a:lnTo>
                    <a:pt x="2463" y="354867"/>
                  </a:lnTo>
                  <a:lnTo>
                    <a:pt x="8765" y="376477"/>
                  </a:lnTo>
                  <a:lnTo>
                    <a:pt x="19366" y="393881"/>
                  </a:lnTo>
                  <a:lnTo>
                    <a:pt x="44076" y="416832"/>
                  </a:lnTo>
                  <a:lnTo>
                    <a:pt x="79214" y="432862"/>
                  </a:lnTo>
                  <a:lnTo>
                    <a:pt x="102539" y="434928"/>
                  </a:lnTo>
                  <a:lnTo>
                    <a:pt x="151697" y="426723"/>
                  </a:lnTo>
                  <a:lnTo>
                    <a:pt x="212060" y="398969"/>
                  </a:lnTo>
                  <a:lnTo>
                    <a:pt x="236450" y="384380"/>
                  </a:lnTo>
                  <a:lnTo>
                    <a:pt x="278737" y="336230"/>
                  </a:lnTo>
                  <a:lnTo>
                    <a:pt x="299283" y="293493"/>
                  </a:lnTo>
                  <a:lnTo>
                    <a:pt x="318221" y="233072"/>
                  </a:lnTo>
                  <a:lnTo>
                    <a:pt x="317719" y="194880"/>
                  </a:lnTo>
                  <a:lnTo>
                    <a:pt x="307070" y="141223"/>
                  </a:lnTo>
                  <a:lnTo>
                    <a:pt x="290581" y="95616"/>
                  </a:lnTo>
                  <a:lnTo>
                    <a:pt x="259552" y="52812"/>
                  </a:lnTo>
                  <a:lnTo>
                    <a:pt x="226863" y="20137"/>
                  </a:lnTo>
                  <a:lnTo>
                    <a:pt x="207934" y="9729"/>
                  </a:lnTo>
                  <a:lnTo>
                    <a:pt x="15699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43191" y="45167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215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90549" y="4613677"/>
              <a:ext cx="189514" cy="18862"/>
            </a:xfrm>
            <a:custGeom>
              <a:avLst/>
              <a:gdLst/>
              <a:ahLst/>
              <a:cxnLst/>
              <a:rect l="0" t="0" r="0" b="0"/>
              <a:pathLst>
                <a:path w="189514" h="18862">
                  <a:moveTo>
                    <a:pt x="189513" y="8333"/>
                  </a:moveTo>
                  <a:lnTo>
                    <a:pt x="152035" y="0"/>
                  </a:lnTo>
                  <a:lnTo>
                    <a:pt x="114067" y="1575"/>
                  </a:lnTo>
                  <a:lnTo>
                    <a:pt x="59316" y="6998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05317" y="4316684"/>
              <a:ext cx="308783" cy="542883"/>
            </a:xfrm>
            <a:custGeom>
              <a:avLst/>
              <a:gdLst/>
              <a:ahLst/>
              <a:cxnLst/>
              <a:rect l="0" t="0" r="0" b="0"/>
              <a:pathLst>
                <a:path w="308783" h="542883">
                  <a:moveTo>
                    <a:pt x="122185" y="0"/>
                  </a:moveTo>
                  <a:lnTo>
                    <a:pt x="86269" y="53875"/>
                  </a:lnTo>
                  <a:lnTo>
                    <a:pt x="51887" y="111036"/>
                  </a:lnTo>
                  <a:lnTo>
                    <a:pt x="9872" y="172976"/>
                  </a:lnTo>
                  <a:lnTo>
                    <a:pt x="5196" y="172639"/>
                  </a:lnTo>
                  <a:lnTo>
                    <a:pt x="2078" y="166565"/>
                  </a:lnTo>
                  <a:lnTo>
                    <a:pt x="0" y="156667"/>
                  </a:lnTo>
                  <a:lnTo>
                    <a:pt x="3930" y="136310"/>
                  </a:lnTo>
                  <a:lnTo>
                    <a:pt x="32003" y="85324"/>
                  </a:lnTo>
                  <a:lnTo>
                    <a:pt x="62344" y="53552"/>
                  </a:lnTo>
                  <a:lnTo>
                    <a:pt x="71763" y="46229"/>
                  </a:lnTo>
                  <a:lnTo>
                    <a:pt x="94706" y="38093"/>
                  </a:lnTo>
                  <a:lnTo>
                    <a:pt x="119331" y="35648"/>
                  </a:lnTo>
                  <a:lnTo>
                    <a:pt x="141974" y="38460"/>
                  </a:lnTo>
                  <a:lnTo>
                    <a:pt x="160616" y="46729"/>
                  </a:lnTo>
                  <a:lnTo>
                    <a:pt x="168863" y="52209"/>
                  </a:lnTo>
                  <a:lnTo>
                    <a:pt x="181146" y="67658"/>
                  </a:lnTo>
                  <a:lnTo>
                    <a:pt x="186059" y="76690"/>
                  </a:lnTo>
                  <a:lnTo>
                    <a:pt x="192974" y="117349"/>
                  </a:lnTo>
                  <a:lnTo>
                    <a:pt x="183844" y="160852"/>
                  </a:lnTo>
                  <a:lnTo>
                    <a:pt x="169476" y="183013"/>
                  </a:lnTo>
                  <a:lnTo>
                    <a:pt x="131657" y="216305"/>
                  </a:lnTo>
                  <a:lnTo>
                    <a:pt x="100815" y="232676"/>
                  </a:lnTo>
                  <a:lnTo>
                    <a:pt x="96240" y="232326"/>
                  </a:lnTo>
                  <a:lnTo>
                    <a:pt x="95530" y="228584"/>
                  </a:lnTo>
                  <a:lnTo>
                    <a:pt x="97396" y="222579"/>
                  </a:lnTo>
                  <a:lnTo>
                    <a:pt x="103320" y="218575"/>
                  </a:lnTo>
                  <a:lnTo>
                    <a:pt x="122379" y="214128"/>
                  </a:lnTo>
                  <a:lnTo>
                    <a:pt x="153828" y="217213"/>
                  </a:lnTo>
                  <a:lnTo>
                    <a:pt x="197066" y="238311"/>
                  </a:lnTo>
                  <a:lnTo>
                    <a:pt x="246334" y="278181"/>
                  </a:lnTo>
                  <a:lnTo>
                    <a:pt x="284619" y="325181"/>
                  </a:lnTo>
                  <a:lnTo>
                    <a:pt x="301855" y="368791"/>
                  </a:lnTo>
                  <a:lnTo>
                    <a:pt x="308782" y="413167"/>
                  </a:lnTo>
                  <a:lnTo>
                    <a:pt x="305245" y="450363"/>
                  </a:lnTo>
                  <a:lnTo>
                    <a:pt x="291199" y="483611"/>
                  </a:lnTo>
                  <a:lnTo>
                    <a:pt x="266630" y="515689"/>
                  </a:lnTo>
                  <a:lnTo>
                    <a:pt x="237856" y="530622"/>
                  </a:lnTo>
                  <a:lnTo>
                    <a:pt x="188433" y="542486"/>
                  </a:lnTo>
                  <a:lnTo>
                    <a:pt x="147274" y="542882"/>
                  </a:lnTo>
                  <a:lnTo>
                    <a:pt x="91131" y="528159"/>
                  </a:lnTo>
                  <a:lnTo>
                    <a:pt x="37957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63192" y="4390383"/>
              <a:ext cx="267373" cy="544537"/>
            </a:xfrm>
            <a:custGeom>
              <a:avLst/>
              <a:gdLst/>
              <a:ahLst/>
              <a:cxnLst/>
              <a:rect l="0" t="0" r="0" b="0"/>
              <a:pathLst>
                <a:path w="267373" h="544537">
                  <a:moveTo>
                    <a:pt x="174922" y="0"/>
                  </a:moveTo>
                  <a:lnTo>
                    <a:pt x="152045" y="25216"/>
                  </a:lnTo>
                  <a:lnTo>
                    <a:pt x="124394" y="85425"/>
                  </a:lnTo>
                  <a:lnTo>
                    <a:pt x="89142" y="148043"/>
                  </a:lnTo>
                  <a:lnTo>
                    <a:pt x="66297" y="204112"/>
                  </a:lnTo>
                  <a:lnTo>
                    <a:pt x="46187" y="257648"/>
                  </a:lnTo>
                  <a:lnTo>
                    <a:pt x="25621" y="312676"/>
                  </a:lnTo>
                  <a:lnTo>
                    <a:pt x="10292" y="374152"/>
                  </a:lnTo>
                  <a:lnTo>
                    <a:pt x="711" y="424115"/>
                  </a:lnTo>
                  <a:lnTo>
                    <a:pt x="0" y="480393"/>
                  </a:lnTo>
                  <a:lnTo>
                    <a:pt x="5932" y="502457"/>
                  </a:lnTo>
                  <a:lnTo>
                    <a:pt x="16367" y="520062"/>
                  </a:lnTo>
                  <a:lnTo>
                    <a:pt x="31923" y="532566"/>
                  </a:lnTo>
                  <a:lnTo>
                    <a:pt x="51705" y="540853"/>
                  </a:lnTo>
                  <a:lnTo>
                    <a:pt x="76095" y="544536"/>
                  </a:lnTo>
                  <a:lnTo>
                    <a:pt x="116134" y="535431"/>
                  </a:lnTo>
                  <a:lnTo>
                    <a:pt x="162010" y="511393"/>
                  </a:lnTo>
                  <a:lnTo>
                    <a:pt x="225024" y="460076"/>
                  </a:lnTo>
                  <a:lnTo>
                    <a:pt x="244749" y="430727"/>
                  </a:lnTo>
                  <a:lnTo>
                    <a:pt x="261894" y="383779"/>
                  </a:lnTo>
                  <a:lnTo>
                    <a:pt x="267372" y="343260"/>
                  </a:lnTo>
                  <a:lnTo>
                    <a:pt x="262414" y="318676"/>
                  </a:lnTo>
                  <a:lnTo>
                    <a:pt x="246469" y="288225"/>
                  </a:lnTo>
                  <a:lnTo>
                    <a:pt x="223807" y="264385"/>
                  </a:lnTo>
                  <a:lnTo>
                    <a:pt x="214531" y="256975"/>
                  </a:lnTo>
                  <a:lnTo>
                    <a:pt x="188626" y="251861"/>
                  </a:lnTo>
                  <a:lnTo>
                    <a:pt x="135515" y="258111"/>
                  </a:lnTo>
                  <a:lnTo>
                    <a:pt x="96435" y="272880"/>
                  </a:lnTo>
                  <a:lnTo>
                    <a:pt x="42681" y="321643"/>
                  </a:lnTo>
                  <a:lnTo>
                    <a:pt x="34260" y="333246"/>
                  </a:lnTo>
                  <a:lnTo>
                    <a:pt x="27523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12458" y="4495668"/>
              <a:ext cx="392678" cy="507428"/>
            </a:xfrm>
            <a:custGeom>
              <a:avLst/>
              <a:gdLst/>
              <a:ahLst/>
              <a:cxnLst/>
              <a:rect l="0" t="0" r="0" b="0"/>
              <a:pathLst>
                <a:path w="392678" h="507428">
                  <a:moveTo>
                    <a:pt x="183625" y="0"/>
                  </a:moveTo>
                  <a:lnTo>
                    <a:pt x="161268" y="0"/>
                  </a:lnTo>
                  <a:lnTo>
                    <a:pt x="130597" y="11179"/>
                  </a:lnTo>
                  <a:lnTo>
                    <a:pt x="89962" y="44322"/>
                  </a:lnTo>
                  <a:lnTo>
                    <a:pt x="39615" y="107609"/>
                  </a:lnTo>
                  <a:lnTo>
                    <a:pt x="22857" y="159037"/>
                  </a:lnTo>
                  <a:lnTo>
                    <a:pt x="8282" y="215945"/>
                  </a:lnTo>
                  <a:lnTo>
                    <a:pt x="0" y="253497"/>
                  </a:lnTo>
                  <a:lnTo>
                    <a:pt x="3377" y="314282"/>
                  </a:lnTo>
                  <a:lnTo>
                    <a:pt x="9980" y="366108"/>
                  </a:lnTo>
                  <a:lnTo>
                    <a:pt x="37391" y="420825"/>
                  </a:lnTo>
                  <a:lnTo>
                    <a:pt x="70121" y="463192"/>
                  </a:lnTo>
                  <a:lnTo>
                    <a:pt x="105670" y="489232"/>
                  </a:lnTo>
                  <a:lnTo>
                    <a:pt x="151429" y="506176"/>
                  </a:lnTo>
                  <a:lnTo>
                    <a:pt x="202031" y="507427"/>
                  </a:lnTo>
                  <a:lnTo>
                    <a:pt x="248480" y="494800"/>
                  </a:lnTo>
                  <a:lnTo>
                    <a:pt x="280700" y="476240"/>
                  </a:lnTo>
                  <a:lnTo>
                    <a:pt x="319783" y="439433"/>
                  </a:lnTo>
                  <a:lnTo>
                    <a:pt x="358544" y="385869"/>
                  </a:lnTo>
                  <a:lnTo>
                    <a:pt x="378660" y="329901"/>
                  </a:lnTo>
                  <a:lnTo>
                    <a:pt x="389072" y="279723"/>
                  </a:lnTo>
                  <a:lnTo>
                    <a:pt x="392677" y="228980"/>
                  </a:lnTo>
                  <a:lnTo>
                    <a:pt x="390776" y="172439"/>
                  </a:lnTo>
                  <a:lnTo>
                    <a:pt x="379533" y="138051"/>
                  </a:lnTo>
                  <a:lnTo>
                    <a:pt x="346858" y="75978"/>
                  </a:lnTo>
                  <a:lnTo>
                    <a:pt x="308935" y="27053"/>
                  </a:lnTo>
                  <a:lnTo>
                    <a:pt x="298750" y="18035"/>
                  </a:lnTo>
                  <a:lnTo>
                    <a:pt x="274956" y="8016"/>
                  </a:lnTo>
                  <a:lnTo>
                    <a:pt x="221552" y="1584"/>
                  </a:lnTo>
                  <a:lnTo>
                    <a:pt x="17309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54705" y="3990300"/>
              <a:ext cx="1514399" cy="1177542"/>
            </a:xfrm>
            <a:custGeom>
              <a:avLst/>
              <a:gdLst/>
              <a:ahLst/>
              <a:cxnLst/>
              <a:rect l="0" t="0" r="0" b="0"/>
              <a:pathLst>
                <a:path w="1514399" h="1177542">
                  <a:moveTo>
                    <a:pt x="1115077" y="200042"/>
                  </a:moveTo>
                  <a:lnTo>
                    <a:pt x="1095926" y="183230"/>
                  </a:lnTo>
                  <a:lnTo>
                    <a:pt x="1036067" y="143646"/>
                  </a:lnTo>
                  <a:lnTo>
                    <a:pt x="982010" y="118886"/>
                  </a:lnTo>
                  <a:lnTo>
                    <a:pt x="925665" y="96793"/>
                  </a:lnTo>
                  <a:lnTo>
                    <a:pt x="873852" y="79474"/>
                  </a:lnTo>
                  <a:lnTo>
                    <a:pt x="811491" y="68871"/>
                  </a:lnTo>
                  <a:lnTo>
                    <a:pt x="759575" y="64297"/>
                  </a:lnTo>
                  <a:lnTo>
                    <a:pt x="704260" y="60274"/>
                  </a:lnTo>
                  <a:lnTo>
                    <a:pt x="652932" y="58023"/>
                  </a:lnTo>
                  <a:lnTo>
                    <a:pt x="595220" y="61646"/>
                  </a:lnTo>
                  <a:lnTo>
                    <a:pt x="545364" y="62719"/>
                  </a:lnTo>
                  <a:lnTo>
                    <a:pt x="496667" y="66157"/>
                  </a:lnTo>
                  <a:lnTo>
                    <a:pt x="449483" y="74584"/>
                  </a:lnTo>
                  <a:lnTo>
                    <a:pt x="386727" y="87912"/>
                  </a:lnTo>
                  <a:lnTo>
                    <a:pt x="329271" y="109046"/>
                  </a:lnTo>
                  <a:lnTo>
                    <a:pt x="272861" y="128818"/>
                  </a:lnTo>
                  <a:lnTo>
                    <a:pt x="211021" y="162933"/>
                  </a:lnTo>
                  <a:lnTo>
                    <a:pt x="157167" y="205640"/>
                  </a:lnTo>
                  <a:lnTo>
                    <a:pt x="99418" y="263704"/>
                  </a:lnTo>
                  <a:lnTo>
                    <a:pt x="65623" y="307586"/>
                  </a:lnTo>
                  <a:lnTo>
                    <a:pt x="37891" y="359437"/>
                  </a:lnTo>
                  <a:lnTo>
                    <a:pt x="17097" y="419716"/>
                  </a:lnTo>
                  <a:lnTo>
                    <a:pt x="2240" y="476715"/>
                  </a:lnTo>
                  <a:lnTo>
                    <a:pt x="0" y="523004"/>
                  </a:lnTo>
                  <a:lnTo>
                    <a:pt x="2456" y="581174"/>
                  </a:lnTo>
                  <a:lnTo>
                    <a:pt x="10592" y="633504"/>
                  </a:lnTo>
                  <a:lnTo>
                    <a:pt x="28435" y="693731"/>
                  </a:lnTo>
                  <a:lnTo>
                    <a:pt x="59351" y="747372"/>
                  </a:lnTo>
                  <a:lnTo>
                    <a:pt x="93897" y="805360"/>
                  </a:lnTo>
                  <a:lnTo>
                    <a:pt x="147387" y="863793"/>
                  </a:lnTo>
                  <a:lnTo>
                    <a:pt x="204495" y="915095"/>
                  </a:lnTo>
                  <a:lnTo>
                    <a:pt x="262763" y="958194"/>
                  </a:lnTo>
                  <a:lnTo>
                    <a:pt x="315702" y="989006"/>
                  </a:lnTo>
                  <a:lnTo>
                    <a:pt x="371220" y="1023211"/>
                  </a:lnTo>
                  <a:lnTo>
                    <a:pt x="427246" y="1049292"/>
                  </a:lnTo>
                  <a:lnTo>
                    <a:pt x="486493" y="1079573"/>
                  </a:lnTo>
                  <a:lnTo>
                    <a:pt x="548585" y="1103102"/>
                  </a:lnTo>
                  <a:lnTo>
                    <a:pt x="597318" y="1123371"/>
                  </a:lnTo>
                  <a:lnTo>
                    <a:pt x="648801" y="1138606"/>
                  </a:lnTo>
                  <a:lnTo>
                    <a:pt x="711365" y="1154234"/>
                  </a:lnTo>
                  <a:lnTo>
                    <a:pt x="760452" y="1163868"/>
                  </a:lnTo>
                  <a:lnTo>
                    <a:pt x="819553" y="1170836"/>
                  </a:lnTo>
                  <a:lnTo>
                    <a:pt x="881877" y="1177541"/>
                  </a:lnTo>
                  <a:lnTo>
                    <a:pt x="925255" y="1175339"/>
                  </a:lnTo>
                  <a:lnTo>
                    <a:pt x="971050" y="1170460"/>
                  </a:lnTo>
                  <a:lnTo>
                    <a:pt x="1021970" y="1161137"/>
                  </a:lnTo>
                  <a:lnTo>
                    <a:pt x="1074329" y="1147506"/>
                  </a:lnTo>
                  <a:lnTo>
                    <a:pt x="1136098" y="1128876"/>
                  </a:lnTo>
                  <a:lnTo>
                    <a:pt x="1197683" y="1097856"/>
                  </a:lnTo>
                  <a:lnTo>
                    <a:pt x="1251734" y="1071630"/>
                  </a:lnTo>
                  <a:lnTo>
                    <a:pt x="1315099" y="1023260"/>
                  </a:lnTo>
                  <a:lnTo>
                    <a:pt x="1375169" y="976206"/>
                  </a:lnTo>
                  <a:lnTo>
                    <a:pt x="1428463" y="918841"/>
                  </a:lnTo>
                  <a:lnTo>
                    <a:pt x="1458520" y="882880"/>
                  </a:lnTo>
                  <a:lnTo>
                    <a:pt x="1492015" y="821090"/>
                  </a:lnTo>
                  <a:lnTo>
                    <a:pt x="1506482" y="784009"/>
                  </a:lnTo>
                  <a:lnTo>
                    <a:pt x="1512589" y="726619"/>
                  </a:lnTo>
                  <a:lnTo>
                    <a:pt x="1514398" y="674519"/>
                  </a:lnTo>
                  <a:lnTo>
                    <a:pt x="1506604" y="614993"/>
                  </a:lnTo>
                  <a:lnTo>
                    <a:pt x="1493800" y="558175"/>
                  </a:lnTo>
                  <a:lnTo>
                    <a:pt x="1474416" y="496302"/>
                  </a:lnTo>
                  <a:lnTo>
                    <a:pt x="1440822" y="436160"/>
                  </a:lnTo>
                  <a:lnTo>
                    <a:pt x="1407322" y="382340"/>
                  </a:lnTo>
                  <a:lnTo>
                    <a:pt x="1361668" y="331978"/>
                  </a:lnTo>
                  <a:lnTo>
                    <a:pt x="1314825" y="278139"/>
                  </a:lnTo>
                  <a:lnTo>
                    <a:pt x="1258606" y="232496"/>
                  </a:lnTo>
                  <a:lnTo>
                    <a:pt x="1197110" y="189685"/>
                  </a:lnTo>
                  <a:lnTo>
                    <a:pt x="1148482" y="157979"/>
                  </a:lnTo>
                  <a:lnTo>
                    <a:pt x="1086884" y="116993"/>
                  </a:lnTo>
                  <a:lnTo>
                    <a:pt x="1035624" y="92637"/>
                  </a:lnTo>
                  <a:lnTo>
                    <a:pt x="977672" y="70602"/>
                  </a:lnTo>
                  <a:lnTo>
                    <a:pt x="921766" y="50425"/>
                  </a:lnTo>
                  <a:lnTo>
                    <a:pt x="862438" y="36518"/>
                  </a:lnTo>
                  <a:lnTo>
                    <a:pt x="806124" y="24989"/>
                  </a:lnTo>
                  <a:lnTo>
                    <a:pt x="746675" y="15333"/>
                  </a:lnTo>
                  <a:lnTo>
                    <a:pt x="693836" y="10782"/>
                  </a:lnTo>
                  <a:lnTo>
                    <a:pt x="64129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41038" y="1123614"/>
            <a:ext cx="1060783" cy="811919"/>
            <a:chOff x="741038" y="1123614"/>
            <a:chExt cx="1060783" cy="811919"/>
          </a:xfrm>
        </p:grpSpPr>
        <p:sp>
          <p:nvSpPr>
            <p:cNvPr id="2" name="Freeform 1"/>
            <p:cNvSpPr/>
            <p:nvPr/>
          </p:nvSpPr>
          <p:spPr>
            <a:xfrm>
              <a:off x="741038" y="1123614"/>
              <a:ext cx="299413" cy="811919"/>
            </a:xfrm>
            <a:custGeom>
              <a:avLst/>
              <a:gdLst/>
              <a:ahLst/>
              <a:cxnLst/>
              <a:rect l="0" t="0" r="0" b="0"/>
              <a:pathLst>
                <a:path w="299413" h="811919">
                  <a:moveTo>
                    <a:pt x="229031" y="148623"/>
                  </a:moveTo>
                  <a:lnTo>
                    <a:pt x="237364" y="111145"/>
                  </a:lnTo>
                  <a:lnTo>
                    <a:pt x="235789" y="76297"/>
                  </a:lnTo>
                  <a:lnTo>
                    <a:pt x="229695" y="55647"/>
                  </a:lnTo>
                  <a:lnTo>
                    <a:pt x="219188" y="38670"/>
                  </a:lnTo>
                  <a:lnTo>
                    <a:pt x="194529" y="15958"/>
                  </a:lnTo>
                  <a:lnTo>
                    <a:pt x="159407" y="0"/>
                  </a:lnTo>
                  <a:lnTo>
                    <a:pt x="136086" y="1070"/>
                  </a:lnTo>
                  <a:lnTo>
                    <a:pt x="83040" y="19921"/>
                  </a:lnTo>
                  <a:lnTo>
                    <a:pt x="43675" y="50970"/>
                  </a:lnTo>
                  <a:lnTo>
                    <a:pt x="27752" y="77185"/>
                  </a:lnTo>
                  <a:lnTo>
                    <a:pt x="4622" y="138293"/>
                  </a:lnTo>
                  <a:lnTo>
                    <a:pt x="0" y="195889"/>
                  </a:lnTo>
                  <a:lnTo>
                    <a:pt x="9139" y="250419"/>
                  </a:lnTo>
                  <a:lnTo>
                    <a:pt x="25639" y="306091"/>
                  </a:lnTo>
                  <a:lnTo>
                    <a:pt x="48638" y="359132"/>
                  </a:lnTo>
                  <a:lnTo>
                    <a:pt x="73806" y="385171"/>
                  </a:lnTo>
                  <a:lnTo>
                    <a:pt x="96481" y="394135"/>
                  </a:lnTo>
                  <a:lnTo>
                    <a:pt x="122157" y="396949"/>
                  </a:lnTo>
                  <a:lnTo>
                    <a:pt x="161750" y="390787"/>
                  </a:lnTo>
                  <a:lnTo>
                    <a:pt x="185090" y="380644"/>
                  </a:lnTo>
                  <a:lnTo>
                    <a:pt x="212372" y="356190"/>
                  </a:lnTo>
                  <a:lnTo>
                    <a:pt x="246623" y="306155"/>
                  </a:lnTo>
                  <a:lnTo>
                    <a:pt x="273245" y="244280"/>
                  </a:lnTo>
                  <a:lnTo>
                    <a:pt x="280009" y="182119"/>
                  </a:lnTo>
                  <a:lnTo>
                    <a:pt x="279764" y="161170"/>
                  </a:lnTo>
                  <a:lnTo>
                    <a:pt x="278061" y="160497"/>
                  </a:lnTo>
                  <a:lnTo>
                    <a:pt x="275755" y="163558"/>
                  </a:lnTo>
                  <a:lnTo>
                    <a:pt x="280085" y="214685"/>
                  </a:lnTo>
                  <a:lnTo>
                    <a:pt x="281360" y="274106"/>
                  </a:lnTo>
                  <a:lnTo>
                    <a:pt x="281581" y="324883"/>
                  </a:lnTo>
                  <a:lnTo>
                    <a:pt x="281646" y="376973"/>
                  </a:lnTo>
                  <a:lnTo>
                    <a:pt x="288904" y="433675"/>
                  </a:lnTo>
                  <a:lnTo>
                    <a:pt x="291225" y="487716"/>
                  </a:lnTo>
                  <a:lnTo>
                    <a:pt x="291912" y="541293"/>
                  </a:lnTo>
                  <a:lnTo>
                    <a:pt x="293286" y="594213"/>
                  </a:lnTo>
                  <a:lnTo>
                    <a:pt x="299412" y="645767"/>
                  </a:lnTo>
                  <a:lnTo>
                    <a:pt x="298955" y="708822"/>
                  </a:lnTo>
                  <a:lnTo>
                    <a:pt x="293536" y="771666"/>
                  </a:lnTo>
                  <a:lnTo>
                    <a:pt x="292202" y="811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91250" y="1493335"/>
              <a:ext cx="178986" cy="210571"/>
            </a:xfrm>
            <a:custGeom>
              <a:avLst/>
              <a:gdLst/>
              <a:ahLst/>
              <a:cxnLst/>
              <a:rect l="0" t="0" r="0" b="0"/>
              <a:pathLst>
                <a:path w="178986" h="210571">
                  <a:moveTo>
                    <a:pt x="178985" y="0"/>
                  </a:moveTo>
                  <a:lnTo>
                    <a:pt x="154938" y="17981"/>
                  </a:lnTo>
                  <a:lnTo>
                    <a:pt x="105316" y="76331"/>
                  </a:lnTo>
                  <a:lnTo>
                    <a:pt x="60054" y="137102"/>
                  </a:lnTo>
                  <a:lnTo>
                    <a:pt x="14299" y="18860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01779" y="1493335"/>
              <a:ext cx="200042" cy="210571"/>
            </a:xfrm>
            <a:custGeom>
              <a:avLst/>
              <a:gdLst/>
              <a:ahLst/>
              <a:cxnLst/>
              <a:rect l="0" t="0" r="0" b="0"/>
              <a:pathLst>
                <a:path w="200042" h="210571">
                  <a:moveTo>
                    <a:pt x="0" y="0"/>
                  </a:moveTo>
                  <a:lnTo>
                    <a:pt x="54115" y="57234"/>
                  </a:lnTo>
                  <a:lnTo>
                    <a:pt x="104490" y="114368"/>
                  </a:lnTo>
                  <a:lnTo>
                    <a:pt x="159960" y="170451"/>
                  </a:lnTo>
                  <a:lnTo>
                    <a:pt x="20004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181122" y="1030081"/>
            <a:ext cx="2235434" cy="884395"/>
            <a:chOff x="2181122" y="1030081"/>
            <a:chExt cx="2235434" cy="884395"/>
          </a:xfrm>
        </p:grpSpPr>
        <p:sp>
          <p:nvSpPr>
            <p:cNvPr id="6" name="Freeform 5"/>
            <p:cNvSpPr/>
            <p:nvPr/>
          </p:nvSpPr>
          <p:spPr>
            <a:xfrm>
              <a:off x="2181122" y="1030081"/>
              <a:ext cx="273466" cy="884395"/>
            </a:xfrm>
            <a:custGeom>
              <a:avLst/>
              <a:gdLst/>
              <a:ahLst/>
              <a:cxnLst/>
              <a:rect l="0" t="0" r="0" b="0"/>
              <a:pathLst>
                <a:path w="273466" h="884395">
                  <a:moveTo>
                    <a:pt x="273465" y="0"/>
                  </a:moveTo>
                  <a:lnTo>
                    <a:pt x="229502" y="20244"/>
                  </a:lnTo>
                  <a:lnTo>
                    <a:pt x="167097" y="75244"/>
                  </a:lnTo>
                  <a:lnTo>
                    <a:pt x="128971" y="119238"/>
                  </a:lnTo>
                  <a:lnTo>
                    <a:pt x="98564" y="172642"/>
                  </a:lnTo>
                  <a:lnTo>
                    <a:pt x="70028" y="222186"/>
                  </a:lnTo>
                  <a:lnTo>
                    <a:pt x="44980" y="279632"/>
                  </a:lnTo>
                  <a:lnTo>
                    <a:pt x="28421" y="336646"/>
                  </a:lnTo>
                  <a:lnTo>
                    <a:pt x="10334" y="398662"/>
                  </a:lnTo>
                  <a:lnTo>
                    <a:pt x="2868" y="440606"/>
                  </a:lnTo>
                  <a:lnTo>
                    <a:pt x="656" y="494368"/>
                  </a:lnTo>
                  <a:lnTo>
                    <a:pt x="0" y="550462"/>
                  </a:lnTo>
                  <a:lnTo>
                    <a:pt x="2926" y="608417"/>
                  </a:lnTo>
                  <a:lnTo>
                    <a:pt x="11201" y="662633"/>
                  </a:lnTo>
                  <a:lnTo>
                    <a:pt x="24478" y="722176"/>
                  </a:lnTo>
                  <a:lnTo>
                    <a:pt x="47941" y="774969"/>
                  </a:lnTo>
                  <a:lnTo>
                    <a:pt x="89695" y="831206"/>
                  </a:lnTo>
                  <a:lnTo>
                    <a:pt x="147123" y="8843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83730" y="1258426"/>
              <a:ext cx="318299" cy="554476"/>
            </a:xfrm>
            <a:custGeom>
              <a:avLst/>
              <a:gdLst/>
              <a:ahLst/>
              <a:cxnLst/>
              <a:rect l="0" t="0" r="0" b="0"/>
              <a:pathLst>
                <a:path w="318299" h="554476">
                  <a:moveTo>
                    <a:pt x="65614" y="98039"/>
                  </a:moveTo>
                  <a:lnTo>
                    <a:pt x="41894" y="156656"/>
                  </a:lnTo>
                  <a:lnTo>
                    <a:pt x="30770" y="191446"/>
                  </a:lnTo>
                  <a:lnTo>
                    <a:pt x="26007" y="196575"/>
                  </a:lnTo>
                  <a:lnTo>
                    <a:pt x="20492" y="197655"/>
                  </a:lnTo>
                  <a:lnTo>
                    <a:pt x="14476" y="196035"/>
                  </a:lnTo>
                  <a:lnTo>
                    <a:pt x="11634" y="189106"/>
                  </a:lnTo>
                  <a:lnTo>
                    <a:pt x="13225" y="153748"/>
                  </a:lnTo>
                  <a:lnTo>
                    <a:pt x="27505" y="98443"/>
                  </a:lnTo>
                  <a:lnTo>
                    <a:pt x="42315" y="57174"/>
                  </a:lnTo>
                  <a:lnTo>
                    <a:pt x="73262" y="17947"/>
                  </a:lnTo>
                  <a:lnTo>
                    <a:pt x="99465" y="2038"/>
                  </a:lnTo>
                  <a:lnTo>
                    <a:pt x="119263" y="0"/>
                  </a:lnTo>
                  <a:lnTo>
                    <a:pt x="129456" y="1094"/>
                  </a:lnTo>
                  <a:lnTo>
                    <a:pt x="147021" y="11668"/>
                  </a:lnTo>
                  <a:lnTo>
                    <a:pt x="177361" y="47053"/>
                  </a:lnTo>
                  <a:lnTo>
                    <a:pt x="201487" y="109710"/>
                  </a:lnTo>
                  <a:lnTo>
                    <a:pt x="216325" y="164945"/>
                  </a:lnTo>
                  <a:lnTo>
                    <a:pt x="229351" y="214850"/>
                  </a:lnTo>
                  <a:lnTo>
                    <a:pt x="231502" y="261851"/>
                  </a:lnTo>
                  <a:lnTo>
                    <a:pt x="225250" y="312822"/>
                  </a:lnTo>
                  <a:lnTo>
                    <a:pt x="215989" y="364969"/>
                  </a:lnTo>
                  <a:lnTo>
                    <a:pt x="204666" y="416295"/>
                  </a:lnTo>
                  <a:lnTo>
                    <a:pt x="180472" y="473033"/>
                  </a:lnTo>
                  <a:lnTo>
                    <a:pt x="147573" y="518382"/>
                  </a:lnTo>
                  <a:lnTo>
                    <a:pt x="117584" y="539350"/>
                  </a:lnTo>
                  <a:lnTo>
                    <a:pt x="86472" y="552971"/>
                  </a:lnTo>
                  <a:lnTo>
                    <a:pt x="65525" y="554475"/>
                  </a:lnTo>
                  <a:lnTo>
                    <a:pt x="44518" y="550074"/>
                  </a:lnTo>
                  <a:lnTo>
                    <a:pt x="23482" y="540319"/>
                  </a:lnTo>
                  <a:lnTo>
                    <a:pt x="8674" y="525065"/>
                  </a:lnTo>
                  <a:lnTo>
                    <a:pt x="3087" y="516084"/>
                  </a:lnTo>
                  <a:lnTo>
                    <a:pt x="0" y="493627"/>
                  </a:lnTo>
                  <a:lnTo>
                    <a:pt x="7550" y="446671"/>
                  </a:lnTo>
                  <a:lnTo>
                    <a:pt x="19920" y="428071"/>
                  </a:lnTo>
                  <a:lnTo>
                    <a:pt x="28132" y="419836"/>
                  </a:lnTo>
                  <a:lnTo>
                    <a:pt x="49735" y="410686"/>
                  </a:lnTo>
                  <a:lnTo>
                    <a:pt x="76104" y="407788"/>
                  </a:lnTo>
                  <a:lnTo>
                    <a:pt x="134453" y="415461"/>
                  </a:lnTo>
                  <a:lnTo>
                    <a:pt x="192486" y="431647"/>
                  </a:lnTo>
                  <a:lnTo>
                    <a:pt x="245396" y="442400"/>
                  </a:lnTo>
                  <a:lnTo>
                    <a:pt x="283829" y="441448"/>
                  </a:lnTo>
                  <a:lnTo>
                    <a:pt x="318298" y="434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77270" y="1363146"/>
              <a:ext cx="459883" cy="401651"/>
            </a:xfrm>
            <a:custGeom>
              <a:avLst/>
              <a:gdLst/>
              <a:ahLst/>
              <a:cxnLst/>
              <a:rect l="0" t="0" r="0" b="0"/>
              <a:pathLst>
                <a:path w="459883" h="401651">
                  <a:moveTo>
                    <a:pt x="166913" y="24904"/>
                  </a:moveTo>
                  <a:lnTo>
                    <a:pt x="150145" y="19315"/>
                  </a:lnTo>
                  <a:lnTo>
                    <a:pt x="132555" y="19691"/>
                  </a:lnTo>
                  <a:lnTo>
                    <a:pt x="113038" y="24927"/>
                  </a:lnTo>
                  <a:lnTo>
                    <a:pt x="82320" y="42199"/>
                  </a:lnTo>
                  <a:lnTo>
                    <a:pt x="43619" y="78883"/>
                  </a:lnTo>
                  <a:lnTo>
                    <a:pt x="23537" y="109528"/>
                  </a:lnTo>
                  <a:lnTo>
                    <a:pt x="6271" y="156914"/>
                  </a:lnTo>
                  <a:lnTo>
                    <a:pt x="0" y="218570"/>
                  </a:lnTo>
                  <a:lnTo>
                    <a:pt x="1882" y="273902"/>
                  </a:lnTo>
                  <a:lnTo>
                    <a:pt x="13120" y="308082"/>
                  </a:lnTo>
                  <a:lnTo>
                    <a:pt x="26031" y="328575"/>
                  </a:lnTo>
                  <a:lnTo>
                    <a:pt x="76022" y="374231"/>
                  </a:lnTo>
                  <a:lnTo>
                    <a:pt x="130897" y="396235"/>
                  </a:lnTo>
                  <a:lnTo>
                    <a:pt x="171190" y="401650"/>
                  </a:lnTo>
                  <a:lnTo>
                    <a:pt x="232380" y="392177"/>
                  </a:lnTo>
                  <a:lnTo>
                    <a:pt x="286690" y="379122"/>
                  </a:lnTo>
                  <a:lnTo>
                    <a:pt x="340138" y="356873"/>
                  </a:lnTo>
                  <a:lnTo>
                    <a:pt x="388870" y="317434"/>
                  </a:lnTo>
                  <a:lnTo>
                    <a:pt x="429314" y="263641"/>
                  </a:lnTo>
                  <a:lnTo>
                    <a:pt x="452452" y="215822"/>
                  </a:lnTo>
                  <a:lnTo>
                    <a:pt x="459882" y="164175"/>
                  </a:lnTo>
                  <a:lnTo>
                    <a:pt x="458230" y="112033"/>
                  </a:lnTo>
                  <a:lnTo>
                    <a:pt x="455881" y="100537"/>
                  </a:lnTo>
                  <a:lnTo>
                    <a:pt x="435807" y="67591"/>
                  </a:lnTo>
                  <a:lnTo>
                    <a:pt x="397583" y="27357"/>
                  </a:lnTo>
                  <a:lnTo>
                    <a:pt x="365501" y="10163"/>
                  </a:lnTo>
                  <a:lnTo>
                    <a:pt x="328049" y="0"/>
                  </a:lnTo>
                  <a:lnTo>
                    <a:pt x="283360" y="5860"/>
                  </a:lnTo>
                  <a:lnTo>
                    <a:pt x="230084" y="249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81136" y="148280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0"/>
                  </a:lnTo>
                  <a:lnTo>
                    <a:pt x="2527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85642" y="1209066"/>
              <a:ext cx="433243" cy="567724"/>
            </a:xfrm>
            <a:custGeom>
              <a:avLst/>
              <a:gdLst/>
              <a:ahLst/>
              <a:cxnLst/>
              <a:rect l="0" t="0" r="0" b="0"/>
              <a:pathLst>
                <a:path w="433243" h="567724">
                  <a:moveTo>
                    <a:pt x="106106" y="0"/>
                  </a:moveTo>
                  <a:lnTo>
                    <a:pt x="71359" y="37086"/>
                  </a:lnTo>
                  <a:lnTo>
                    <a:pt x="38378" y="95239"/>
                  </a:lnTo>
                  <a:lnTo>
                    <a:pt x="4193" y="141873"/>
                  </a:lnTo>
                  <a:lnTo>
                    <a:pt x="729" y="141375"/>
                  </a:lnTo>
                  <a:lnTo>
                    <a:pt x="0" y="125225"/>
                  </a:lnTo>
                  <a:lnTo>
                    <a:pt x="11756" y="94425"/>
                  </a:lnTo>
                  <a:lnTo>
                    <a:pt x="30057" y="68662"/>
                  </a:lnTo>
                  <a:lnTo>
                    <a:pt x="65607" y="40166"/>
                  </a:lnTo>
                  <a:lnTo>
                    <a:pt x="97226" y="27239"/>
                  </a:lnTo>
                  <a:lnTo>
                    <a:pt x="122436" y="23804"/>
                  </a:lnTo>
                  <a:lnTo>
                    <a:pt x="162937" y="33049"/>
                  </a:lnTo>
                  <a:lnTo>
                    <a:pt x="193395" y="50606"/>
                  </a:lnTo>
                  <a:lnTo>
                    <a:pt x="206512" y="66945"/>
                  </a:lnTo>
                  <a:lnTo>
                    <a:pt x="230054" y="111620"/>
                  </a:lnTo>
                  <a:lnTo>
                    <a:pt x="234114" y="135006"/>
                  </a:lnTo>
                  <a:lnTo>
                    <a:pt x="227187" y="178616"/>
                  </a:lnTo>
                  <a:lnTo>
                    <a:pt x="193073" y="233058"/>
                  </a:lnTo>
                  <a:lnTo>
                    <a:pt x="166969" y="258047"/>
                  </a:lnTo>
                  <a:lnTo>
                    <a:pt x="137008" y="274680"/>
                  </a:lnTo>
                  <a:lnTo>
                    <a:pt x="132556" y="275537"/>
                  </a:lnTo>
                  <a:lnTo>
                    <a:pt x="131928" y="273768"/>
                  </a:lnTo>
                  <a:lnTo>
                    <a:pt x="133849" y="270250"/>
                  </a:lnTo>
                  <a:lnTo>
                    <a:pt x="153321" y="259708"/>
                  </a:lnTo>
                  <a:lnTo>
                    <a:pt x="192495" y="254765"/>
                  </a:lnTo>
                  <a:lnTo>
                    <a:pt x="249729" y="261500"/>
                  </a:lnTo>
                  <a:lnTo>
                    <a:pt x="302975" y="277215"/>
                  </a:lnTo>
                  <a:lnTo>
                    <a:pt x="363826" y="319279"/>
                  </a:lnTo>
                  <a:lnTo>
                    <a:pt x="404758" y="358645"/>
                  </a:lnTo>
                  <a:lnTo>
                    <a:pt x="428042" y="389755"/>
                  </a:lnTo>
                  <a:lnTo>
                    <a:pt x="433242" y="413820"/>
                  </a:lnTo>
                  <a:lnTo>
                    <a:pt x="430484" y="438944"/>
                  </a:lnTo>
                  <a:lnTo>
                    <a:pt x="403225" y="494411"/>
                  </a:lnTo>
                  <a:lnTo>
                    <a:pt x="349376" y="535973"/>
                  </a:lnTo>
                  <a:lnTo>
                    <a:pt x="325360" y="549385"/>
                  </a:lnTo>
                  <a:lnTo>
                    <a:pt x="265402" y="564409"/>
                  </a:lnTo>
                  <a:lnTo>
                    <a:pt x="208152" y="567723"/>
                  </a:lnTo>
                  <a:lnTo>
                    <a:pt x="152952" y="552736"/>
                  </a:lnTo>
                  <a:lnTo>
                    <a:pt x="119206" y="539810"/>
                  </a:lnTo>
                  <a:lnTo>
                    <a:pt x="85049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60204" y="1072195"/>
              <a:ext cx="256352" cy="831753"/>
            </a:xfrm>
            <a:custGeom>
              <a:avLst/>
              <a:gdLst/>
              <a:ahLst/>
              <a:cxnLst/>
              <a:rect l="0" t="0" r="0" b="0"/>
              <a:pathLst>
                <a:path w="256352" h="831753">
                  <a:moveTo>
                    <a:pt x="0" y="0"/>
                  </a:moveTo>
                  <a:lnTo>
                    <a:pt x="63333" y="63334"/>
                  </a:lnTo>
                  <a:lnTo>
                    <a:pt x="116752" y="108419"/>
                  </a:lnTo>
                  <a:lnTo>
                    <a:pt x="167614" y="168731"/>
                  </a:lnTo>
                  <a:lnTo>
                    <a:pt x="207376" y="223318"/>
                  </a:lnTo>
                  <a:lnTo>
                    <a:pt x="228866" y="284779"/>
                  </a:lnTo>
                  <a:lnTo>
                    <a:pt x="245757" y="340183"/>
                  </a:lnTo>
                  <a:lnTo>
                    <a:pt x="256351" y="397543"/>
                  </a:lnTo>
                  <a:lnTo>
                    <a:pt x="250635" y="456383"/>
                  </a:lnTo>
                  <a:lnTo>
                    <a:pt x="238241" y="512460"/>
                  </a:lnTo>
                  <a:lnTo>
                    <a:pt x="206473" y="574326"/>
                  </a:lnTo>
                  <a:lnTo>
                    <a:pt x="165793" y="631822"/>
                  </a:lnTo>
                  <a:lnTo>
                    <a:pt x="118982" y="687273"/>
                  </a:lnTo>
                  <a:lnTo>
                    <a:pt x="103104" y="713684"/>
                  </a:lnTo>
                  <a:lnTo>
                    <a:pt x="59860" y="772427"/>
                  </a:lnTo>
                  <a:lnTo>
                    <a:pt x="39963" y="805595"/>
                  </a:lnTo>
                  <a:lnTo>
                    <a:pt x="31585" y="8317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149053" y="588554"/>
            <a:ext cx="2607399" cy="546813"/>
            <a:chOff x="1149053" y="588554"/>
            <a:chExt cx="2607399" cy="546813"/>
          </a:xfrm>
        </p:grpSpPr>
        <p:sp>
          <p:nvSpPr>
            <p:cNvPr id="13" name="Freeform 12"/>
            <p:cNvSpPr/>
            <p:nvPr/>
          </p:nvSpPr>
          <p:spPr>
            <a:xfrm>
              <a:off x="1159582" y="706627"/>
              <a:ext cx="1287997" cy="397155"/>
            </a:xfrm>
            <a:custGeom>
              <a:avLst/>
              <a:gdLst/>
              <a:ahLst/>
              <a:cxnLst/>
              <a:rect l="0" t="0" r="0" b="0"/>
              <a:pathLst>
                <a:path w="1287997" h="397155">
                  <a:moveTo>
                    <a:pt x="0" y="397154"/>
                  </a:moveTo>
                  <a:lnTo>
                    <a:pt x="9575" y="373107"/>
                  </a:lnTo>
                  <a:lnTo>
                    <a:pt x="54309" y="310866"/>
                  </a:lnTo>
                  <a:lnTo>
                    <a:pt x="71724" y="286319"/>
                  </a:lnTo>
                  <a:lnTo>
                    <a:pt x="130135" y="235803"/>
                  </a:lnTo>
                  <a:lnTo>
                    <a:pt x="188676" y="193610"/>
                  </a:lnTo>
                  <a:lnTo>
                    <a:pt x="244330" y="151490"/>
                  </a:lnTo>
                  <a:lnTo>
                    <a:pt x="295921" y="123413"/>
                  </a:lnTo>
                  <a:lnTo>
                    <a:pt x="351172" y="100926"/>
                  </a:lnTo>
                  <a:lnTo>
                    <a:pt x="412836" y="70120"/>
                  </a:lnTo>
                  <a:lnTo>
                    <a:pt x="472792" y="48155"/>
                  </a:lnTo>
                  <a:lnTo>
                    <a:pt x="531385" y="32551"/>
                  </a:lnTo>
                  <a:lnTo>
                    <a:pt x="594452" y="20258"/>
                  </a:lnTo>
                  <a:lnTo>
                    <a:pt x="655589" y="10143"/>
                  </a:lnTo>
                  <a:lnTo>
                    <a:pt x="710126" y="0"/>
                  </a:lnTo>
                  <a:lnTo>
                    <a:pt x="770942" y="3239"/>
                  </a:lnTo>
                  <a:lnTo>
                    <a:pt x="828015" y="7908"/>
                  </a:lnTo>
                  <a:lnTo>
                    <a:pt x="884349" y="18882"/>
                  </a:lnTo>
                  <a:lnTo>
                    <a:pt x="947342" y="35775"/>
                  </a:lnTo>
                  <a:lnTo>
                    <a:pt x="1009089" y="58825"/>
                  </a:lnTo>
                  <a:lnTo>
                    <a:pt x="1063161" y="83770"/>
                  </a:lnTo>
                  <a:lnTo>
                    <a:pt x="1123411" y="131963"/>
                  </a:lnTo>
                  <a:lnTo>
                    <a:pt x="1184564" y="182959"/>
                  </a:lnTo>
                  <a:lnTo>
                    <a:pt x="1242298" y="239222"/>
                  </a:lnTo>
                  <a:lnTo>
                    <a:pt x="1270426" y="267301"/>
                  </a:lnTo>
                  <a:lnTo>
                    <a:pt x="1275110" y="267302"/>
                  </a:lnTo>
                  <a:lnTo>
                    <a:pt x="1278232" y="262623"/>
                  </a:lnTo>
                  <a:lnTo>
                    <a:pt x="1280314" y="254824"/>
                  </a:lnTo>
                  <a:lnTo>
                    <a:pt x="1275249" y="208686"/>
                  </a:lnTo>
                  <a:lnTo>
                    <a:pt x="1259619" y="146225"/>
                  </a:lnTo>
                  <a:lnTo>
                    <a:pt x="1242325" y="92059"/>
                  </a:lnTo>
                  <a:lnTo>
                    <a:pt x="1237667" y="79062"/>
                  </a:lnTo>
                  <a:lnTo>
                    <a:pt x="1250202" y="132147"/>
                  </a:lnTo>
                  <a:lnTo>
                    <a:pt x="1267037" y="191937"/>
                  </a:lnTo>
                  <a:lnTo>
                    <a:pt x="1280989" y="245440"/>
                  </a:lnTo>
                  <a:lnTo>
                    <a:pt x="1287996" y="268894"/>
                  </a:lnTo>
                  <a:lnTo>
                    <a:pt x="1286823" y="277722"/>
                  </a:lnTo>
                  <a:lnTo>
                    <a:pt x="1282531" y="284777"/>
                  </a:lnTo>
                  <a:lnTo>
                    <a:pt x="1276161" y="290651"/>
                  </a:lnTo>
                  <a:lnTo>
                    <a:pt x="1268404" y="293396"/>
                  </a:lnTo>
                  <a:lnTo>
                    <a:pt x="1207951" y="299393"/>
                  </a:lnTo>
                  <a:lnTo>
                    <a:pt x="1151900" y="304923"/>
                  </a:lnTo>
                  <a:lnTo>
                    <a:pt x="1094964" y="323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149053" y="588554"/>
              <a:ext cx="2607399" cy="546813"/>
            </a:xfrm>
            <a:custGeom>
              <a:avLst/>
              <a:gdLst/>
              <a:ahLst/>
              <a:cxnLst/>
              <a:rect l="0" t="0" r="0" b="0"/>
              <a:pathLst>
                <a:path w="2607399" h="546813">
                  <a:moveTo>
                    <a:pt x="0" y="525755"/>
                  </a:moveTo>
                  <a:lnTo>
                    <a:pt x="14655" y="481793"/>
                  </a:lnTo>
                  <a:lnTo>
                    <a:pt x="27570" y="464882"/>
                  </a:lnTo>
                  <a:lnTo>
                    <a:pt x="86073" y="407997"/>
                  </a:lnTo>
                  <a:lnTo>
                    <a:pt x="147561" y="361254"/>
                  </a:lnTo>
                  <a:lnTo>
                    <a:pt x="210585" y="313145"/>
                  </a:lnTo>
                  <a:lnTo>
                    <a:pt x="261093" y="273838"/>
                  </a:lnTo>
                  <a:lnTo>
                    <a:pt x="316130" y="242331"/>
                  </a:lnTo>
                  <a:lnTo>
                    <a:pt x="372062" y="213577"/>
                  </a:lnTo>
                  <a:lnTo>
                    <a:pt x="425538" y="178337"/>
                  </a:lnTo>
                  <a:lnTo>
                    <a:pt x="484674" y="150458"/>
                  </a:lnTo>
                  <a:lnTo>
                    <a:pt x="545913" y="123809"/>
                  </a:lnTo>
                  <a:lnTo>
                    <a:pt x="606097" y="101215"/>
                  </a:lnTo>
                  <a:lnTo>
                    <a:pt x="668072" y="84273"/>
                  </a:lnTo>
                  <a:lnTo>
                    <a:pt x="725980" y="64072"/>
                  </a:lnTo>
                  <a:lnTo>
                    <a:pt x="776495" y="49969"/>
                  </a:lnTo>
                  <a:lnTo>
                    <a:pt x="834097" y="38381"/>
                  </a:lnTo>
                  <a:lnTo>
                    <a:pt x="893566" y="25155"/>
                  </a:lnTo>
                  <a:lnTo>
                    <a:pt x="943394" y="20630"/>
                  </a:lnTo>
                  <a:lnTo>
                    <a:pt x="1002091" y="13570"/>
                  </a:lnTo>
                  <a:lnTo>
                    <a:pt x="1062767" y="10959"/>
                  </a:lnTo>
                  <a:lnTo>
                    <a:pt x="1115970" y="9015"/>
                  </a:lnTo>
                  <a:lnTo>
                    <a:pt x="1175932" y="1590"/>
                  </a:lnTo>
                  <a:lnTo>
                    <a:pt x="1233989" y="0"/>
                  </a:lnTo>
                  <a:lnTo>
                    <a:pt x="1286285" y="2648"/>
                  </a:lnTo>
                  <a:lnTo>
                    <a:pt x="1333366" y="7723"/>
                  </a:lnTo>
                  <a:lnTo>
                    <a:pt x="1391770" y="12345"/>
                  </a:lnTo>
                  <a:lnTo>
                    <a:pt x="1450408" y="21124"/>
                  </a:lnTo>
                  <a:lnTo>
                    <a:pt x="1507947" y="28015"/>
                  </a:lnTo>
                  <a:lnTo>
                    <a:pt x="1569449" y="33176"/>
                  </a:lnTo>
                  <a:lnTo>
                    <a:pt x="1632126" y="42114"/>
                  </a:lnTo>
                  <a:lnTo>
                    <a:pt x="1685792" y="52171"/>
                  </a:lnTo>
                  <a:lnTo>
                    <a:pt x="1746545" y="66050"/>
                  </a:lnTo>
                  <a:lnTo>
                    <a:pt x="1809360" y="83564"/>
                  </a:lnTo>
                  <a:lnTo>
                    <a:pt x="1863341" y="101107"/>
                  </a:lnTo>
                  <a:lnTo>
                    <a:pt x="1926698" y="122163"/>
                  </a:lnTo>
                  <a:lnTo>
                    <a:pt x="1975065" y="139321"/>
                  </a:lnTo>
                  <a:lnTo>
                    <a:pt x="2029073" y="159304"/>
                  </a:lnTo>
                  <a:lnTo>
                    <a:pt x="2085849" y="190761"/>
                  </a:lnTo>
                  <a:lnTo>
                    <a:pt x="2145778" y="226357"/>
                  </a:lnTo>
                  <a:lnTo>
                    <a:pt x="2200704" y="255265"/>
                  </a:lnTo>
                  <a:lnTo>
                    <a:pt x="2258304" y="286365"/>
                  </a:lnTo>
                  <a:lnTo>
                    <a:pt x="2320265" y="329158"/>
                  </a:lnTo>
                  <a:lnTo>
                    <a:pt x="2378349" y="364310"/>
                  </a:lnTo>
                  <a:lnTo>
                    <a:pt x="2440273" y="407746"/>
                  </a:lnTo>
                  <a:lnTo>
                    <a:pt x="2502182" y="444748"/>
                  </a:lnTo>
                  <a:lnTo>
                    <a:pt x="2557951" y="480094"/>
                  </a:lnTo>
                  <a:lnTo>
                    <a:pt x="2567468" y="482446"/>
                  </a:lnTo>
                  <a:lnTo>
                    <a:pt x="2576152" y="481675"/>
                  </a:lnTo>
                  <a:lnTo>
                    <a:pt x="2584281" y="478821"/>
                  </a:lnTo>
                  <a:lnTo>
                    <a:pt x="2588531" y="472239"/>
                  </a:lnTo>
                  <a:lnTo>
                    <a:pt x="2590133" y="452447"/>
                  </a:lnTo>
                  <a:lnTo>
                    <a:pt x="2584458" y="420586"/>
                  </a:lnTo>
                  <a:lnTo>
                    <a:pt x="2556200" y="357310"/>
                  </a:lnTo>
                  <a:lnTo>
                    <a:pt x="2537406" y="322206"/>
                  </a:lnTo>
                  <a:lnTo>
                    <a:pt x="2541674" y="327665"/>
                  </a:lnTo>
                  <a:lnTo>
                    <a:pt x="2561650" y="380924"/>
                  </a:lnTo>
                  <a:lnTo>
                    <a:pt x="2586709" y="440479"/>
                  </a:lnTo>
                  <a:lnTo>
                    <a:pt x="2602811" y="473972"/>
                  </a:lnTo>
                  <a:lnTo>
                    <a:pt x="2607398" y="499621"/>
                  </a:lnTo>
                  <a:lnTo>
                    <a:pt x="2603942" y="508332"/>
                  </a:lnTo>
                  <a:lnTo>
                    <a:pt x="2596959" y="514140"/>
                  </a:lnTo>
                  <a:lnTo>
                    <a:pt x="2575551" y="520593"/>
                  </a:lnTo>
                  <a:lnTo>
                    <a:pt x="2517268" y="527855"/>
                  </a:lnTo>
                  <a:lnTo>
                    <a:pt x="2460348" y="540208"/>
                  </a:lnTo>
                  <a:lnTo>
                    <a:pt x="2411026" y="546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706445" y="484310"/>
            <a:ext cx="3919983" cy="852873"/>
            <a:chOff x="5706445" y="484310"/>
            <a:chExt cx="3919983" cy="852873"/>
          </a:xfrm>
        </p:grpSpPr>
        <p:sp>
          <p:nvSpPr>
            <p:cNvPr id="16" name="Freeform 15"/>
            <p:cNvSpPr/>
            <p:nvPr/>
          </p:nvSpPr>
          <p:spPr>
            <a:xfrm>
              <a:off x="5706445" y="547481"/>
              <a:ext cx="399406" cy="338011"/>
            </a:xfrm>
            <a:custGeom>
              <a:avLst/>
              <a:gdLst/>
              <a:ahLst/>
              <a:cxnLst/>
              <a:rect l="0" t="0" r="0" b="0"/>
              <a:pathLst>
                <a:path w="399406" h="338011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19128" y="172241"/>
                  </a:lnTo>
                  <a:lnTo>
                    <a:pt x="40000" y="227869"/>
                  </a:lnTo>
                  <a:lnTo>
                    <a:pt x="61324" y="272999"/>
                  </a:lnTo>
                  <a:lnTo>
                    <a:pt x="81211" y="299518"/>
                  </a:lnTo>
                  <a:lnTo>
                    <a:pt x="89236" y="302624"/>
                  </a:lnTo>
                  <a:lnTo>
                    <a:pt x="98095" y="302355"/>
                  </a:lnTo>
                  <a:lnTo>
                    <a:pt x="107511" y="299836"/>
                  </a:lnTo>
                  <a:lnTo>
                    <a:pt x="114958" y="294647"/>
                  </a:lnTo>
                  <a:lnTo>
                    <a:pt x="126352" y="279523"/>
                  </a:lnTo>
                  <a:lnTo>
                    <a:pt x="139343" y="245689"/>
                  </a:lnTo>
                  <a:lnTo>
                    <a:pt x="146978" y="201693"/>
                  </a:lnTo>
                  <a:lnTo>
                    <a:pt x="149458" y="203482"/>
                  </a:lnTo>
                  <a:lnTo>
                    <a:pt x="186741" y="264030"/>
                  </a:lnTo>
                  <a:lnTo>
                    <a:pt x="247072" y="319002"/>
                  </a:lnTo>
                  <a:lnTo>
                    <a:pt x="270468" y="333241"/>
                  </a:lnTo>
                  <a:lnTo>
                    <a:pt x="296463" y="338010"/>
                  </a:lnTo>
                  <a:lnTo>
                    <a:pt x="309946" y="337644"/>
                  </a:lnTo>
                  <a:lnTo>
                    <a:pt x="321274" y="333891"/>
                  </a:lnTo>
                  <a:lnTo>
                    <a:pt x="340101" y="320362"/>
                  </a:lnTo>
                  <a:lnTo>
                    <a:pt x="363853" y="293014"/>
                  </a:lnTo>
                  <a:lnTo>
                    <a:pt x="388481" y="230468"/>
                  </a:lnTo>
                  <a:lnTo>
                    <a:pt x="397792" y="169657"/>
                  </a:lnTo>
                  <a:lnTo>
                    <a:pt x="399405" y="118639"/>
                  </a:lnTo>
                  <a:lnTo>
                    <a:pt x="391544" y="65809"/>
                  </a:lnTo>
                  <a:lnTo>
                    <a:pt x="381846" y="24698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70979" y="681804"/>
              <a:ext cx="167177" cy="226910"/>
            </a:xfrm>
            <a:custGeom>
              <a:avLst/>
              <a:gdLst/>
              <a:ahLst/>
              <a:cxnLst/>
              <a:rect l="0" t="0" r="0" b="0"/>
              <a:pathLst>
                <a:path w="167177" h="226910">
                  <a:moveTo>
                    <a:pt x="30306" y="107833"/>
                  </a:moveTo>
                  <a:lnTo>
                    <a:pt x="84181" y="88705"/>
                  </a:lnTo>
                  <a:lnTo>
                    <a:pt x="104553" y="77495"/>
                  </a:lnTo>
                  <a:lnTo>
                    <a:pt x="119066" y="61594"/>
                  </a:lnTo>
                  <a:lnTo>
                    <a:pt x="124574" y="52440"/>
                  </a:lnTo>
                  <a:lnTo>
                    <a:pt x="124737" y="42828"/>
                  </a:lnTo>
                  <a:lnTo>
                    <a:pt x="115559" y="22790"/>
                  </a:lnTo>
                  <a:lnTo>
                    <a:pt x="99782" y="8425"/>
                  </a:lnTo>
                  <a:lnTo>
                    <a:pt x="90661" y="2956"/>
                  </a:lnTo>
                  <a:lnTo>
                    <a:pt x="71168" y="0"/>
                  </a:lnTo>
                  <a:lnTo>
                    <a:pt x="61057" y="849"/>
                  </a:lnTo>
                  <a:lnTo>
                    <a:pt x="43583" y="11152"/>
                  </a:lnTo>
                  <a:lnTo>
                    <a:pt x="13301" y="46361"/>
                  </a:lnTo>
                  <a:lnTo>
                    <a:pt x="5200" y="69594"/>
                  </a:lnTo>
                  <a:lnTo>
                    <a:pt x="0" y="122636"/>
                  </a:lnTo>
                  <a:lnTo>
                    <a:pt x="4689" y="158622"/>
                  </a:lnTo>
                  <a:lnTo>
                    <a:pt x="19076" y="185923"/>
                  </a:lnTo>
                  <a:lnTo>
                    <a:pt x="43746" y="208829"/>
                  </a:lnTo>
                  <a:lnTo>
                    <a:pt x="84461" y="224845"/>
                  </a:lnTo>
                  <a:lnTo>
                    <a:pt x="110527" y="226909"/>
                  </a:lnTo>
                  <a:lnTo>
                    <a:pt x="167176" y="223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45678" y="736668"/>
              <a:ext cx="229432" cy="222476"/>
            </a:xfrm>
            <a:custGeom>
              <a:avLst/>
              <a:gdLst/>
              <a:ahLst/>
              <a:cxnLst/>
              <a:rect l="0" t="0" r="0" b="0"/>
              <a:pathLst>
                <a:path w="229432" h="222476">
                  <a:moveTo>
                    <a:pt x="166260" y="74026"/>
                  </a:moveTo>
                  <a:lnTo>
                    <a:pt x="146016" y="30063"/>
                  </a:lnTo>
                  <a:lnTo>
                    <a:pt x="121267" y="5368"/>
                  </a:lnTo>
                  <a:lnTo>
                    <a:pt x="110528" y="1348"/>
                  </a:lnTo>
                  <a:lnTo>
                    <a:pt x="86118" y="0"/>
                  </a:lnTo>
                  <a:lnTo>
                    <a:pt x="51657" y="5819"/>
                  </a:lnTo>
                  <a:lnTo>
                    <a:pt x="43064" y="11007"/>
                  </a:lnTo>
                  <a:lnTo>
                    <a:pt x="30398" y="26130"/>
                  </a:lnTo>
                  <a:lnTo>
                    <a:pt x="5219" y="84971"/>
                  </a:lnTo>
                  <a:lnTo>
                    <a:pt x="0" y="121852"/>
                  </a:lnTo>
                  <a:lnTo>
                    <a:pt x="4044" y="168005"/>
                  </a:lnTo>
                  <a:lnTo>
                    <a:pt x="12665" y="192224"/>
                  </a:lnTo>
                  <a:lnTo>
                    <a:pt x="18240" y="201957"/>
                  </a:lnTo>
                  <a:lnTo>
                    <a:pt x="33793" y="215892"/>
                  </a:lnTo>
                  <a:lnTo>
                    <a:pt x="42854" y="221246"/>
                  </a:lnTo>
                  <a:lnTo>
                    <a:pt x="51234" y="222475"/>
                  </a:lnTo>
                  <a:lnTo>
                    <a:pt x="59160" y="220955"/>
                  </a:lnTo>
                  <a:lnTo>
                    <a:pt x="81494" y="207638"/>
                  </a:lnTo>
                  <a:lnTo>
                    <a:pt x="88692" y="201705"/>
                  </a:lnTo>
                  <a:lnTo>
                    <a:pt x="99810" y="182635"/>
                  </a:lnTo>
                  <a:lnTo>
                    <a:pt x="116479" y="132264"/>
                  </a:lnTo>
                  <a:lnTo>
                    <a:pt x="117619" y="108098"/>
                  </a:lnTo>
                  <a:lnTo>
                    <a:pt x="116565" y="92679"/>
                  </a:lnTo>
                  <a:lnTo>
                    <a:pt x="117923" y="93480"/>
                  </a:lnTo>
                  <a:lnTo>
                    <a:pt x="138435" y="148864"/>
                  </a:lnTo>
                  <a:lnTo>
                    <a:pt x="154376" y="174059"/>
                  </a:lnTo>
                  <a:lnTo>
                    <a:pt x="179506" y="196342"/>
                  </a:lnTo>
                  <a:lnTo>
                    <a:pt x="199053" y="204428"/>
                  </a:lnTo>
                  <a:lnTo>
                    <a:pt x="229431" y="210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883334" y="740482"/>
              <a:ext cx="107589" cy="212643"/>
            </a:xfrm>
            <a:custGeom>
              <a:avLst/>
              <a:gdLst/>
              <a:ahLst/>
              <a:cxnLst/>
              <a:rect l="0" t="0" r="0" b="0"/>
              <a:pathLst>
                <a:path w="107589" h="212643">
                  <a:moveTo>
                    <a:pt x="12831" y="80740"/>
                  </a:moveTo>
                  <a:lnTo>
                    <a:pt x="15172" y="114362"/>
                  </a:lnTo>
                  <a:lnTo>
                    <a:pt x="32618" y="166064"/>
                  </a:lnTo>
                  <a:lnTo>
                    <a:pt x="41513" y="191191"/>
                  </a:lnTo>
                  <a:lnTo>
                    <a:pt x="54995" y="212642"/>
                  </a:lnTo>
                  <a:lnTo>
                    <a:pt x="22336" y="160326"/>
                  </a:lnTo>
                  <a:lnTo>
                    <a:pt x="671" y="107899"/>
                  </a:lnTo>
                  <a:lnTo>
                    <a:pt x="0" y="66431"/>
                  </a:lnTo>
                  <a:lnTo>
                    <a:pt x="12799" y="30097"/>
                  </a:lnTo>
                  <a:lnTo>
                    <a:pt x="28025" y="14168"/>
                  </a:lnTo>
                  <a:lnTo>
                    <a:pt x="36999" y="8283"/>
                  </a:lnTo>
                  <a:lnTo>
                    <a:pt x="71984" y="0"/>
                  </a:lnTo>
                  <a:lnTo>
                    <a:pt x="89034" y="1182"/>
                  </a:lnTo>
                  <a:lnTo>
                    <a:pt x="107588" y="7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50374" y="773239"/>
              <a:ext cx="151202" cy="195383"/>
            </a:xfrm>
            <a:custGeom>
              <a:avLst/>
              <a:gdLst/>
              <a:ahLst/>
              <a:cxnLst/>
              <a:rect l="0" t="0" r="0" b="0"/>
              <a:pathLst>
                <a:path w="151202" h="195383">
                  <a:moveTo>
                    <a:pt x="35305" y="90097"/>
                  </a:moveTo>
                  <a:lnTo>
                    <a:pt x="52073" y="95687"/>
                  </a:lnTo>
                  <a:lnTo>
                    <a:pt x="84857" y="93573"/>
                  </a:lnTo>
                  <a:lnTo>
                    <a:pt x="118617" y="85538"/>
                  </a:lnTo>
                  <a:lnTo>
                    <a:pt x="137063" y="72863"/>
                  </a:lnTo>
                  <a:lnTo>
                    <a:pt x="145258" y="64570"/>
                  </a:lnTo>
                  <a:lnTo>
                    <a:pt x="149550" y="55532"/>
                  </a:lnTo>
                  <a:lnTo>
                    <a:pt x="151201" y="36130"/>
                  </a:lnTo>
                  <a:lnTo>
                    <a:pt x="144917" y="18929"/>
                  </a:lnTo>
                  <a:lnTo>
                    <a:pt x="139964" y="11066"/>
                  </a:lnTo>
                  <a:lnTo>
                    <a:pt x="130814" y="5824"/>
                  </a:lnTo>
                  <a:lnTo>
                    <a:pt x="105049" y="0"/>
                  </a:lnTo>
                  <a:lnTo>
                    <a:pt x="68837" y="2311"/>
                  </a:lnTo>
                  <a:lnTo>
                    <a:pt x="35881" y="15993"/>
                  </a:lnTo>
                  <a:lnTo>
                    <a:pt x="20743" y="31426"/>
                  </a:lnTo>
                  <a:lnTo>
                    <a:pt x="1493" y="69929"/>
                  </a:lnTo>
                  <a:lnTo>
                    <a:pt x="0" y="93612"/>
                  </a:lnTo>
                  <a:lnTo>
                    <a:pt x="8574" y="141354"/>
                  </a:lnTo>
                  <a:lnTo>
                    <a:pt x="23745" y="168326"/>
                  </a:lnTo>
                  <a:lnTo>
                    <a:pt x="39526" y="180627"/>
                  </a:lnTo>
                  <a:lnTo>
                    <a:pt x="48647" y="185546"/>
                  </a:lnTo>
                  <a:lnTo>
                    <a:pt x="106154" y="194087"/>
                  </a:lnTo>
                  <a:lnTo>
                    <a:pt x="119533" y="195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08358" y="517749"/>
              <a:ext cx="156389" cy="507636"/>
            </a:xfrm>
            <a:custGeom>
              <a:avLst/>
              <a:gdLst/>
              <a:ahLst/>
              <a:cxnLst/>
              <a:rect l="0" t="0" r="0" b="0"/>
              <a:pathLst>
                <a:path w="156389" h="507636">
                  <a:moveTo>
                    <a:pt x="145860" y="366644"/>
                  </a:moveTo>
                  <a:lnTo>
                    <a:pt x="126731" y="303217"/>
                  </a:lnTo>
                  <a:lnTo>
                    <a:pt x="115521" y="282302"/>
                  </a:lnTo>
                  <a:lnTo>
                    <a:pt x="99621" y="267548"/>
                  </a:lnTo>
                  <a:lnTo>
                    <a:pt x="90467" y="261975"/>
                  </a:lnTo>
                  <a:lnTo>
                    <a:pt x="70938" y="258904"/>
                  </a:lnTo>
                  <a:lnTo>
                    <a:pt x="60817" y="259722"/>
                  </a:lnTo>
                  <a:lnTo>
                    <a:pt x="43332" y="269990"/>
                  </a:lnTo>
                  <a:lnTo>
                    <a:pt x="28932" y="287422"/>
                  </a:lnTo>
                  <a:lnTo>
                    <a:pt x="6257" y="344629"/>
                  </a:lnTo>
                  <a:lnTo>
                    <a:pt x="0" y="395918"/>
                  </a:lnTo>
                  <a:lnTo>
                    <a:pt x="1884" y="447989"/>
                  </a:lnTo>
                  <a:lnTo>
                    <a:pt x="13123" y="481604"/>
                  </a:lnTo>
                  <a:lnTo>
                    <a:pt x="18763" y="492417"/>
                  </a:lnTo>
                  <a:lnTo>
                    <a:pt x="27204" y="499626"/>
                  </a:lnTo>
                  <a:lnTo>
                    <a:pt x="49060" y="507635"/>
                  </a:lnTo>
                  <a:lnTo>
                    <a:pt x="59100" y="506262"/>
                  </a:lnTo>
                  <a:lnTo>
                    <a:pt x="76494" y="495377"/>
                  </a:lnTo>
                  <a:lnTo>
                    <a:pt x="99441" y="463929"/>
                  </a:lnTo>
                  <a:lnTo>
                    <a:pt x="119750" y="405315"/>
                  </a:lnTo>
                  <a:lnTo>
                    <a:pt x="138638" y="346520"/>
                  </a:lnTo>
                  <a:lnTo>
                    <a:pt x="149309" y="291921"/>
                  </a:lnTo>
                  <a:lnTo>
                    <a:pt x="154290" y="240649"/>
                  </a:lnTo>
                  <a:lnTo>
                    <a:pt x="155766" y="179054"/>
                  </a:lnTo>
                  <a:lnTo>
                    <a:pt x="152992" y="135872"/>
                  </a:lnTo>
                  <a:lnTo>
                    <a:pt x="149030" y="93283"/>
                  </a:lnTo>
                  <a:lnTo>
                    <a:pt x="145629" y="33354"/>
                  </a:lnTo>
                  <a:lnTo>
                    <a:pt x="140688" y="4436"/>
                  </a:lnTo>
                  <a:lnTo>
                    <a:pt x="136562" y="0"/>
                  </a:lnTo>
                  <a:lnTo>
                    <a:pt x="131472" y="1722"/>
                  </a:lnTo>
                  <a:lnTo>
                    <a:pt x="125739" y="7549"/>
                  </a:lnTo>
                  <a:lnTo>
                    <a:pt x="119370" y="32741"/>
                  </a:lnTo>
                  <a:lnTo>
                    <a:pt x="115783" y="86386"/>
                  </a:lnTo>
                  <a:lnTo>
                    <a:pt x="117840" y="146734"/>
                  </a:lnTo>
                  <a:lnTo>
                    <a:pt x="122739" y="202830"/>
                  </a:lnTo>
                  <a:lnTo>
                    <a:pt x="129984" y="258117"/>
                  </a:lnTo>
                  <a:lnTo>
                    <a:pt x="139336" y="308752"/>
                  </a:lnTo>
                  <a:lnTo>
                    <a:pt x="151806" y="371933"/>
                  </a:lnTo>
                  <a:lnTo>
                    <a:pt x="155483" y="420115"/>
                  </a:lnTo>
                  <a:lnTo>
                    <a:pt x="156388" y="440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59503" y="863336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48974" y="71593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29312" y="779108"/>
              <a:ext cx="183533" cy="225824"/>
            </a:xfrm>
            <a:custGeom>
              <a:avLst/>
              <a:gdLst/>
              <a:ahLst/>
              <a:cxnLst/>
              <a:rect l="0" t="0" r="0" b="0"/>
              <a:pathLst>
                <a:path w="183533" h="225824">
                  <a:moveTo>
                    <a:pt x="109175" y="0"/>
                  </a:moveTo>
                  <a:lnTo>
                    <a:pt x="50558" y="14655"/>
                  </a:lnTo>
                  <a:lnTo>
                    <a:pt x="15768" y="24749"/>
                  </a:lnTo>
                  <a:lnTo>
                    <a:pt x="8299" y="31708"/>
                  </a:lnTo>
                  <a:lnTo>
                    <a:pt x="0" y="51917"/>
                  </a:lnTo>
                  <a:lnTo>
                    <a:pt x="127" y="61518"/>
                  </a:lnTo>
                  <a:lnTo>
                    <a:pt x="6506" y="78424"/>
                  </a:lnTo>
                  <a:lnTo>
                    <a:pt x="20260" y="90617"/>
                  </a:lnTo>
                  <a:lnTo>
                    <a:pt x="69000" y="111759"/>
                  </a:lnTo>
                  <a:lnTo>
                    <a:pt x="128869" y="135369"/>
                  </a:lnTo>
                  <a:lnTo>
                    <a:pt x="161414" y="155013"/>
                  </a:lnTo>
                  <a:lnTo>
                    <a:pt x="176456" y="171840"/>
                  </a:lnTo>
                  <a:lnTo>
                    <a:pt x="182105" y="181241"/>
                  </a:lnTo>
                  <a:lnTo>
                    <a:pt x="183532" y="191017"/>
                  </a:lnTo>
                  <a:lnTo>
                    <a:pt x="178877" y="211239"/>
                  </a:lnTo>
                  <a:lnTo>
                    <a:pt x="172021" y="218035"/>
                  </a:lnTo>
                  <a:lnTo>
                    <a:pt x="151924" y="225586"/>
                  </a:lnTo>
                  <a:lnTo>
                    <a:pt x="130514" y="225823"/>
                  </a:lnTo>
                  <a:lnTo>
                    <a:pt x="76995" y="222032"/>
                  </a:lnTo>
                  <a:lnTo>
                    <a:pt x="4600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027178" y="484310"/>
              <a:ext cx="79766" cy="536955"/>
            </a:xfrm>
            <a:custGeom>
              <a:avLst/>
              <a:gdLst/>
              <a:ahLst/>
              <a:cxnLst/>
              <a:rect l="0" t="0" r="0" b="0"/>
              <a:pathLst>
                <a:path w="79766" h="536955">
                  <a:moveTo>
                    <a:pt x="6065" y="0"/>
                  </a:moveTo>
                  <a:lnTo>
                    <a:pt x="0" y="39688"/>
                  </a:lnTo>
                  <a:lnTo>
                    <a:pt x="10625" y="100027"/>
                  </a:lnTo>
                  <a:lnTo>
                    <a:pt x="17755" y="163172"/>
                  </a:lnTo>
                  <a:lnTo>
                    <a:pt x="30716" y="213424"/>
                  </a:lnTo>
                  <a:lnTo>
                    <a:pt x="39400" y="276038"/>
                  </a:lnTo>
                  <a:lnTo>
                    <a:pt x="45578" y="327064"/>
                  </a:lnTo>
                  <a:lnTo>
                    <a:pt x="50528" y="376108"/>
                  </a:lnTo>
                  <a:lnTo>
                    <a:pt x="59404" y="426515"/>
                  </a:lnTo>
                  <a:lnTo>
                    <a:pt x="66324" y="482784"/>
                  </a:lnTo>
                  <a:lnTo>
                    <a:pt x="69112" y="512878"/>
                  </a:lnTo>
                  <a:lnTo>
                    <a:pt x="79765" y="536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885845" y="705409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56713" y="7235"/>
                  </a:lnTo>
                  <a:lnTo>
                    <a:pt x="194251" y="12997"/>
                  </a:lnTo>
                  <a:lnTo>
                    <a:pt x="135155" y="18669"/>
                  </a:lnTo>
                  <a:lnTo>
                    <a:pt x="76310" y="23469"/>
                  </a:lnTo>
                  <a:lnTo>
                    <a:pt x="31188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77589" y="839208"/>
              <a:ext cx="87282" cy="198529"/>
            </a:xfrm>
            <a:custGeom>
              <a:avLst/>
              <a:gdLst/>
              <a:ahLst/>
              <a:cxnLst/>
              <a:rect l="0" t="0" r="0" b="0"/>
              <a:pathLst>
                <a:path w="87282" h="198529">
                  <a:moveTo>
                    <a:pt x="24111" y="97828"/>
                  </a:moveTo>
                  <a:lnTo>
                    <a:pt x="33686" y="129110"/>
                  </a:lnTo>
                  <a:lnTo>
                    <a:pt x="68775" y="190166"/>
                  </a:lnTo>
                  <a:lnTo>
                    <a:pt x="74943" y="197991"/>
                  </a:lnTo>
                  <a:lnTo>
                    <a:pt x="76716" y="198528"/>
                  </a:lnTo>
                  <a:lnTo>
                    <a:pt x="72447" y="186647"/>
                  </a:lnTo>
                  <a:lnTo>
                    <a:pt x="35805" y="127707"/>
                  </a:lnTo>
                  <a:lnTo>
                    <a:pt x="8102" y="67404"/>
                  </a:lnTo>
                  <a:lnTo>
                    <a:pt x="228" y="45702"/>
                  </a:lnTo>
                  <a:lnTo>
                    <a:pt x="0" y="36171"/>
                  </a:lnTo>
                  <a:lnTo>
                    <a:pt x="5985" y="19342"/>
                  </a:lnTo>
                  <a:lnTo>
                    <a:pt x="22684" y="7183"/>
                  </a:lnTo>
                  <a:lnTo>
                    <a:pt x="33688" y="2303"/>
                  </a:lnTo>
                  <a:lnTo>
                    <a:pt x="55273" y="0"/>
                  </a:lnTo>
                  <a:lnTo>
                    <a:pt x="87281" y="3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364566" y="894922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2621" y="133374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17513" y="694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43855" y="558010"/>
              <a:ext cx="256856" cy="477512"/>
            </a:xfrm>
            <a:custGeom>
              <a:avLst/>
              <a:gdLst/>
              <a:ahLst/>
              <a:cxnLst/>
              <a:rect l="0" t="0" r="0" b="0"/>
              <a:pathLst>
                <a:path w="256856" h="477512">
                  <a:moveTo>
                    <a:pt x="0" y="0"/>
                  </a:moveTo>
                  <a:lnTo>
                    <a:pt x="11452" y="60383"/>
                  </a:lnTo>
                  <a:lnTo>
                    <a:pt x="21330" y="111868"/>
                  </a:lnTo>
                  <a:lnTo>
                    <a:pt x="35149" y="171186"/>
                  </a:lnTo>
                  <a:lnTo>
                    <a:pt x="47973" y="227963"/>
                  </a:lnTo>
                  <a:lnTo>
                    <a:pt x="57960" y="284239"/>
                  </a:lnTo>
                  <a:lnTo>
                    <a:pt x="69036" y="326374"/>
                  </a:lnTo>
                  <a:lnTo>
                    <a:pt x="81491" y="389336"/>
                  </a:lnTo>
                  <a:lnTo>
                    <a:pt x="94909" y="442847"/>
                  </a:lnTo>
                  <a:lnTo>
                    <a:pt x="98367" y="456668"/>
                  </a:lnTo>
                  <a:lnTo>
                    <a:pt x="97163" y="463543"/>
                  </a:lnTo>
                  <a:lnTo>
                    <a:pt x="92852" y="465786"/>
                  </a:lnTo>
                  <a:lnTo>
                    <a:pt x="86468" y="464942"/>
                  </a:lnTo>
                  <a:lnTo>
                    <a:pt x="81042" y="458530"/>
                  </a:lnTo>
                  <a:lnTo>
                    <a:pt x="60167" y="395720"/>
                  </a:lnTo>
                  <a:lnTo>
                    <a:pt x="54871" y="354207"/>
                  </a:lnTo>
                  <a:lnTo>
                    <a:pt x="59872" y="329391"/>
                  </a:lnTo>
                  <a:lnTo>
                    <a:pt x="75842" y="298808"/>
                  </a:lnTo>
                  <a:lnTo>
                    <a:pt x="82147" y="290453"/>
                  </a:lnTo>
                  <a:lnTo>
                    <a:pt x="101630" y="281168"/>
                  </a:lnTo>
                  <a:lnTo>
                    <a:pt x="113376" y="278692"/>
                  </a:lnTo>
                  <a:lnTo>
                    <a:pt x="135787" y="282181"/>
                  </a:lnTo>
                  <a:lnTo>
                    <a:pt x="165016" y="297299"/>
                  </a:lnTo>
                  <a:lnTo>
                    <a:pt x="191614" y="313476"/>
                  </a:lnTo>
                  <a:lnTo>
                    <a:pt x="210333" y="324156"/>
                  </a:lnTo>
                  <a:lnTo>
                    <a:pt x="226452" y="340601"/>
                  </a:lnTo>
                  <a:lnTo>
                    <a:pt x="251540" y="398373"/>
                  </a:lnTo>
                  <a:lnTo>
                    <a:pt x="256855" y="420380"/>
                  </a:lnTo>
                  <a:lnTo>
                    <a:pt x="255317" y="441859"/>
                  </a:lnTo>
                  <a:lnTo>
                    <a:pt x="250929" y="450161"/>
                  </a:lnTo>
                  <a:lnTo>
                    <a:pt x="236697" y="462504"/>
                  </a:lnTo>
                  <a:lnTo>
                    <a:pt x="203363" y="476030"/>
                  </a:lnTo>
                  <a:lnTo>
                    <a:pt x="180461" y="477511"/>
                  </a:lnTo>
                  <a:lnTo>
                    <a:pt x="125302" y="465776"/>
                  </a:lnTo>
                  <a:lnTo>
                    <a:pt x="11581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729583" y="831751"/>
              <a:ext cx="134106" cy="221048"/>
            </a:xfrm>
            <a:custGeom>
              <a:avLst/>
              <a:gdLst/>
              <a:ahLst/>
              <a:cxnLst/>
              <a:rect l="0" t="0" r="0" b="0"/>
              <a:pathLst>
                <a:path w="134106" h="221048">
                  <a:moveTo>
                    <a:pt x="9070" y="0"/>
                  </a:moveTo>
                  <a:lnTo>
                    <a:pt x="5" y="58617"/>
                  </a:lnTo>
                  <a:lnTo>
                    <a:pt x="0" y="120026"/>
                  </a:lnTo>
                  <a:lnTo>
                    <a:pt x="8203" y="162945"/>
                  </a:lnTo>
                  <a:lnTo>
                    <a:pt x="24931" y="197239"/>
                  </a:lnTo>
                  <a:lnTo>
                    <a:pt x="37956" y="214783"/>
                  </a:lnTo>
                  <a:lnTo>
                    <a:pt x="47044" y="219228"/>
                  </a:lnTo>
                  <a:lnTo>
                    <a:pt x="69620" y="221047"/>
                  </a:lnTo>
                  <a:lnTo>
                    <a:pt x="79852" y="217555"/>
                  </a:lnTo>
                  <a:lnTo>
                    <a:pt x="97461" y="204315"/>
                  </a:lnTo>
                  <a:lnTo>
                    <a:pt x="120527" y="165953"/>
                  </a:lnTo>
                  <a:lnTo>
                    <a:pt x="131002" y="117541"/>
                  </a:lnTo>
                  <a:lnTo>
                    <a:pt x="134105" y="66152"/>
                  </a:lnTo>
                  <a:lnTo>
                    <a:pt x="126906" y="11138"/>
                  </a:lnTo>
                  <a:lnTo>
                    <a:pt x="1248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53686" y="568538"/>
              <a:ext cx="37652" cy="473784"/>
            </a:xfrm>
            <a:custGeom>
              <a:avLst/>
              <a:gdLst/>
              <a:ahLst/>
              <a:cxnLst/>
              <a:rect l="0" t="0" r="0" b="0"/>
              <a:pathLst>
                <a:path w="37652" h="473784">
                  <a:moveTo>
                    <a:pt x="6065" y="0"/>
                  </a:moveTo>
                  <a:lnTo>
                    <a:pt x="0" y="39688"/>
                  </a:lnTo>
                  <a:lnTo>
                    <a:pt x="5035" y="100027"/>
                  </a:lnTo>
                  <a:lnTo>
                    <a:pt x="5862" y="154766"/>
                  </a:lnTo>
                  <a:lnTo>
                    <a:pt x="6025" y="213759"/>
                  </a:lnTo>
                  <a:lnTo>
                    <a:pt x="11647" y="270212"/>
                  </a:lnTo>
                  <a:lnTo>
                    <a:pt x="16786" y="325903"/>
                  </a:lnTo>
                  <a:lnTo>
                    <a:pt x="24710" y="380834"/>
                  </a:lnTo>
                  <a:lnTo>
                    <a:pt x="34748" y="443031"/>
                  </a:lnTo>
                  <a:lnTo>
                    <a:pt x="37651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854466" y="768580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4362" y="3119"/>
                  </a:lnTo>
                  <a:lnTo>
                    <a:pt x="124972" y="8333"/>
                  </a:lnTo>
                  <a:lnTo>
                    <a:pt x="76413" y="9878"/>
                  </a:lnTo>
                  <a:lnTo>
                    <a:pt x="23673" y="15989"/>
                  </a:lnTo>
                  <a:lnTo>
                    <a:pt x="10521" y="219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107150" y="937036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11453" y="48931"/>
                  </a:lnTo>
                  <a:lnTo>
                    <a:pt x="19160" y="10806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086093" y="779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28371" y="852222"/>
              <a:ext cx="173578" cy="251994"/>
            </a:xfrm>
            <a:custGeom>
              <a:avLst/>
              <a:gdLst/>
              <a:ahLst/>
              <a:cxnLst/>
              <a:rect l="0" t="0" r="0" b="0"/>
              <a:pathLst>
                <a:path w="173578" h="251994">
                  <a:moveTo>
                    <a:pt x="5121" y="105871"/>
                  </a:moveTo>
                  <a:lnTo>
                    <a:pt x="13454" y="143349"/>
                  </a:lnTo>
                  <a:lnTo>
                    <a:pt x="20805" y="200362"/>
                  </a:lnTo>
                  <a:lnTo>
                    <a:pt x="23947" y="251354"/>
                  </a:lnTo>
                  <a:lnTo>
                    <a:pt x="22351" y="251993"/>
                  </a:lnTo>
                  <a:lnTo>
                    <a:pt x="20117" y="248909"/>
                  </a:lnTo>
                  <a:lnTo>
                    <a:pt x="13119" y="194623"/>
                  </a:lnTo>
                  <a:lnTo>
                    <a:pt x="7490" y="146206"/>
                  </a:lnTo>
                  <a:lnTo>
                    <a:pt x="0" y="83033"/>
                  </a:lnTo>
                  <a:lnTo>
                    <a:pt x="1784" y="45292"/>
                  </a:lnTo>
                  <a:lnTo>
                    <a:pt x="9877" y="25914"/>
                  </a:lnTo>
                  <a:lnTo>
                    <a:pt x="15311" y="17472"/>
                  </a:lnTo>
                  <a:lnTo>
                    <a:pt x="33826" y="4971"/>
                  </a:lnTo>
                  <a:lnTo>
                    <a:pt x="45314" y="0"/>
                  </a:lnTo>
                  <a:lnTo>
                    <a:pt x="56483" y="195"/>
                  </a:lnTo>
                  <a:lnTo>
                    <a:pt x="78252" y="9771"/>
                  </a:lnTo>
                  <a:lnTo>
                    <a:pt x="110238" y="46071"/>
                  </a:lnTo>
                  <a:lnTo>
                    <a:pt x="140120" y="104928"/>
                  </a:lnTo>
                  <a:lnTo>
                    <a:pt x="159293" y="166795"/>
                  </a:lnTo>
                  <a:lnTo>
                    <a:pt x="170409" y="215694"/>
                  </a:lnTo>
                  <a:lnTo>
                    <a:pt x="173577" y="242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27450" y="884404"/>
              <a:ext cx="198978" cy="452779"/>
            </a:xfrm>
            <a:custGeom>
              <a:avLst/>
              <a:gdLst/>
              <a:ahLst/>
              <a:cxnLst/>
              <a:rect l="0" t="0" r="0" b="0"/>
              <a:pathLst>
                <a:path w="198978" h="452779">
                  <a:moveTo>
                    <a:pt x="16612" y="210559"/>
                  </a:moveTo>
                  <a:lnTo>
                    <a:pt x="59304" y="207440"/>
                  </a:lnTo>
                  <a:lnTo>
                    <a:pt x="69640" y="204970"/>
                  </a:lnTo>
                  <a:lnTo>
                    <a:pt x="87363" y="192867"/>
                  </a:lnTo>
                  <a:lnTo>
                    <a:pt x="110494" y="163203"/>
                  </a:lnTo>
                  <a:lnTo>
                    <a:pt x="122678" y="138039"/>
                  </a:lnTo>
                  <a:lnTo>
                    <a:pt x="128368" y="97565"/>
                  </a:lnTo>
                  <a:lnTo>
                    <a:pt x="121995" y="57107"/>
                  </a:lnTo>
                  <a:lnTo>
                    <a:pt x="111801" y="33564"/>
                  </a:lnTo>
                  <a:lnTo>
                    <a:pt x="87321" y="6168"/>
                  </a:lnTo>
                  <a:lnTo>
                    <a:pt x="76619" y="1769"/>
                  </a:lnTo>
                  <a:lnTo>
                    <a:pt x="52251" y="0"/>
                  </a:lnTo>
                  <a:lnTo>
                    <a:pt x="41541" y="3506"/>
                  </a:lnTo>
                  <a:lnTo>
                    <a:pt x="23402" y="16760"/>
                  </a:lnTo>
                  <a:lnTo>
                    <a:pt x="10662" y="40588"/>
                  </a:lnTo>
                  <a:lnTo>
                    <a:pt x="31" y="83768"/>
                  </a:lnTo>
                  <a:lnTo>
                    <a:pt x="0" y="126198"/>
                  </a:lnTo>
                  <a:lnTo>
                    <a:pt x="5719" y="153178"/>
                  </a:lnTo>
                  <a:lnTo>
                    <a:pt x="16061" y="176868"/>
                  </a:lnTo>
                  <a:lnTo>
                    <a:pt x="24433" y="183419"/>
                  </a:lnTo>
                  <a:lnTo>
                    <a:pt x="46215" y="187578"/>
                  </a:lnTo>
                  <a:lnTo>
                    <a:pt x="68373" y="179289"/>
                  </a:lnTo>
                  <a:lnTo>
                    <a:pt x="97460" y="154890"/>
                  </a:lnTo>
                  <a:lnTo>
                    <a:pt x="105605" y="145371"/>
                  </a:lnTo>
                  <a:lnTo>
                    <a:pt x="111035" y="144873"/>
                  </a:lnTo>
                  <a:lnTo>
                    <a:pt x="114655" y="150391"/>
                  </a:lnTo>
                  <a:lnTo>
                    <a:pt x="129349" y="201596"/>
                  </a:lnTo>
                  <a:lnTo>
                    <a:pt x="143039" y="253676"/>
                  </a:lnTo>
                  <a:lnTo>
                    <a:pt x="156627" y="291965"/>
                  </a:lnTo>
                  <a:lnTo>
                    <a:pt x="176590" y="341933"/>
                  </a:lnTo>
                  <a:lnTo>
                    <a:pt x="191799" y="402929"/>
                  </a:lnTo>
                  <a:lnTo>
                    <a:pt x="198977" y="428248"/>
                  </a:lnTo>
                  <a:lnTo>
                    <a:pt x="196681" y="437574"/>
                  </a:lnTo>
                  <a:lnTo>
                    <a:pt x="190471" y="444960"/>
                  </a:lnTo>
                  <a:lnTo>
                    <a:pt x="181651" y="451055"/>
                  </a:lnTo>
                  <a:lnTo>
                    <a:pt x="172261" y="452778"/>
                  </a:lnTo>
                  <a:lnTo>
                    <a:pt x="152470" y="448453"/>
                  </a:lnTo>
                  <a:lnTo>
                    <a:pt x="97587" y="420106"/>
                  </a:lnTo>
                  <a:lnTo>
                    <a:pt x="44045" y="398440"/>
                  </a:lnTo>
                  <a:lnTo>
                    <a:pt x="6084" y="389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01575" y="1137077"/>
              <a:ext cx="1884602" cy="84229"/>
            </a:xfrm>
            <a:custGeom>
              <a:avLst/>
              <a:gdLst/>
              <a:ahLst/>
              <a:cxnLst/>
              <a:rect l="0" t="0" r="0" b="0"/>
              <a:pathLst>
                <a:path w="1884602" h="84229">
                  <a:moveTo>
                    <a:pt x="1884601" y="84228"/>
                  </a:moveTo>
                  <a:lnTo>
                    <a:pt x="1825984" y="75163"/>
                  </a:lnTo>
                  <a:lnTo>
                    <a:pt x="1766267" y="65559"/>
                  </a:lnTo>
                  <a:lnTo>
                    <a:pt x="1712137" y="63643"/>
                  </a:lnTo>
                  <a:lnTo>
                    <a:pt x="1656385" y="56029"/>
                  </a:lnTo>
                  <a:lnTo>
                    <a:pt x="1597192" y="53312"/>
                  </a:lnTo>
                  <a:lnTo>
                    <a:pt x="1546759" y="49721"/>
                  </a:lnTo>
                  <a:lnTo>
                    <a:pt x="1494772" y="41249"/>
                  </a:lnTo>
                  <a:lnTo>
                    <a:pt x="1442322" y="34449"/>
                  </a:lnTo>
                  <a:lnTo>
                    <a:pt x="1383377" y="26562"/>
                  </a:lnTo>
                  <a:lnTo>
                    <a:pt x="1320897" y="30115"/>
                  </a:lnTo>
                  <a:lnTo>
                    <a:pt x="1269142" y="28031"/>
                  </a:lnTo>
                  <a:lnTo>
                    <a:pt x="1212473" y="23123"/>
                  </a:lnTo>
                  <a:lnTo>
                    <a:pt x="1158637" y="21669"/>
                  </a:lnTo>
                  <a:lnTo>
                    <a:pt x="1102522" y="21239"/>
                  </a:lnTo>
                  <a:lnTo>
                    <a:pt x="1044560" y="21111"/>
                  </a:lnTo>
                  <a:lnTo>
                    <a:pt x="990342" y="21073"/>
                  </a:lnTo>
                  <a:lnTo>
                    <a:pt x="934113" y="21062"/>
                  </a:lnTo>
                  <a:lnTo>
                    <a:pt x="876119" y="21059"/>
                  </a:lnTo>
                  <a:lnTo>
                    <a:pt x="821890" y="21058"/>
                  </a:lnTo>
                  <a:lnTo>
                    <a:pt x="768778" y="21057"/>
                  </a:lnTo>
                  <a:lnTo>
                    <a:pt x="715997" y="21057"/>
                  </a:lnTo>
                  <a:lnTo>
                    <a:pt x="663312" y="21057"/>
                  </a:lnTo>
                  <a:lnTo>
                    <a:pt x="610658" y="21057"/>
                  </a:lnTo>
                  <a:lnTo>
                    <a:pt x="558012" y="21057"/>
                  </a:lnTo>
                  <a:lnTo>
                    <a:pt x="505368" y="21057"/>
                  </a:lnTo>
                  <a:lnTo>
                    <a:pt x="452725" y="17938"/>
                  </a:lnTo>
                  <a:lnTo>
                    <a:pt x="403203" y="12724"/>
                  </a:lnTo>
                  <a:lnTo>
                    <a:pt x="355774" y="11179"/>
                  </a:lnTo>
                  <a:lnTo>
                    <a:pt x="304676" y="10722"/>
                  </a:lnTo>
                  <a:lnTo>
                    <a:pt x="255611" y="10586"/>
                  </a:lnTo>
                  <a:lnTo>
                    <a:pt x="208318" y="10546"/>
                  </a:lnTo>
                  <a:lnTo>
                    <a:pt x="145524" y="10532"/>
                  </a:lnTo>
                  <a:lnTo>
                    <a:pt x="82249" y="2196"/>
                  </a:lnTo>
                  <a:lnTo>
                    <a:pt x="27685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9675689" y="1137077"/>
            <a:ext cx="92072" cy="294799"/>
          </a:xfrm>
          <a:custGeom>
            <a:avLst/>
            <a:gdLst/>
            <a:ahLst/>
            <a:cxnLst/>
            <a:rect l="0" t="0" r="0" b="0"/>
            <a:pathLst>
              <a:path w="92072" h="294799">
                <a:moveTo>
                  <a:pt x="0" y="0"/>
                </a:moveTo>
                <a:lnTo>
                  <a:pt x="42662" y="54115"/>
                </a:lnTo>
                <a:lnTo>
                  <a:pt x="70299" y="106226"/>
                </a:lnTo>
                <a:lnTo>
                  <a:pt x="88713" y="157204"/>
                </a:lnTo>
                <a:lnTo>
                  <a:pt x="92071" y="183732"/>
                </a:lnTo>
                <a:lnTo>
                  <a:pt x="82782" y="224975"/>
                </a:lnTo>
                <a:lnTo>
                  <a:pt x="55110" y="277155"/>
                </a:lnTo>
                <a:lnTo>
                  <a:pt x="42114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5148435" y="1495046"/>
            <a:ext cx="4527255" cy="1505576"/>
            <a:chOff x="5148435" y="1495046"/>
            <a:chExt cx="4527255" cy="1505576"/>
          </a:xfrm>
        </p:grpSpPr>
        <p:sp>
          <p:nvSpPr>
            <p:cNvPr id="41" name="Freeform 40"/>
            <p:cNvSpPr/>
            <p:nvPr/>
          </p:nvSpPr>
          <p:spPr>
            <a:xfrm>
              <a:off x="5271942" y="1540087"/>
              <a:ext cx="217387" cy="257321"/>
            </a:xfrm>
            <a:custGeom>
              <a:avLst/>
              <a:gdLst/>
              <a:ahLst/>
              <a:cxnLst/>
              <a:rect l="0" t="0" r="0" b="0"/>
              <a:pathLst>
                <a:path w="217387" h="257321">
                  <a:moveTo>
                    <a:pt x="150234" y="18130"/>
                  </a:moveTo>
                  <a:lnTo>
                    <a:pt x="139056" y="6952"/>
                  </a:lnTo>
                  <a:lnTo>
                    <a:pt x="121089" y="1464"/>
                  </a:lnTo>
                  <a:lnTo>
                    <a:pt x="109747" y="0"/>
                  </a:lnTo>
                  <a:lnTo>
                    <a:pt x="87786" y="4613"/>
                  </a:lnTo>
                  <a:lnTo>
                    <a:pt x="58811" y="20364"/>
                  </a:lnTo>
                  <a:lnTo>
                    <a:pt x="35408" y="42969"/>
                  </a:lnTo>
                  <a:lnTo>
                    <a:pt x="16776" y="71893"/>
                  </a:lnTo>
                  <a:lnTo>
                    <a:pt x="0" y="118697"/>
                  </a:lnTo>
                  <a:lnTo>
                    <a:pt x="175" y="164781"/>
                  </a:lnTo>
                  <a:lnTo>
                    <a:pt x="7636" y="204302"/>
                  </a:lnTo>
                  <a:lnTo>
                    <a:pt x="20176" y="224096"/>
                  </a:lnTo>
                  <a:lnTo>
                    <a:pt x="37449" y="239522"/>
                  </a:lnTo>
                  <a:lnTo>
                    <a:pt x="56823" y="250277"/>
                  </a:lnTo>
                  <a:lnTo>
                    <a:pt x="98640" y="257320"/>
                  </a:lnTo>
                  <a:lnTo>
                    <a:pt x="124964" y="252729"/>
                  </a:lnTo>
                  <a:lnTo>
                    <a:pt x="156394" y="236989"/>
                  </a:lnTo>
                  <a:lnTo>
                    <a:pt x="187975" y="210710"/>
                  </a:lnTo>
                  <a:lnTo>
                    <a:pt x="204050" y="184375"/>
                  </a:lnTo>
                  <a:lnTo>
                    <a:pt x="216222" y="148757"/>
                  </a:lnTo>
                  <a:lnTo>
                    <a:pt x="217386" y="125319"/>
                  </a:lnTo>
                  <a:lnTo>
                    <a:pt x="208602" y="81677"/>
                  </a:lnTo>
                  <a:lnTo>
                    <a:pt x="202014" y="73363"/>
                  </a:lnTo>
                  <a:lnTo>
                    <a:pt x="173895" y="57242"/>
                  </a:lnTo>
                  <a:lnTo>
                    <a:pt x="150234" y="49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44184" y="1547689"/>
              <a:ext cx="141206" cy="248778"/>
            </a:xfrm>
            <a:custGeom>
              <a:avLst/>
              <a:gdLst/>
              <a:ahLst/>
              <a:cxnLst/>
              <a:rect l="0" t="0" r="0" b="0"/>
              <a:pathLst>
                <a:path w="141206" h="248778">
                  <a:moveTo>
                    <a:pt x="4334" y="136870"/>
                  </a:moveTo>
                  <a:lnTo>
                    <a:pt x="19975" y="163256"/>
                  </a:lnTo>
                  <a:lnTo>
                    <a:pt x="39178" y="220182"/>
                  </a:lnTo>
                  <a:lnTo>
                    <a:pt x="55472" y="246823"/>
                  </a:lnTo>
                  <a:lnTo>
                    <a:pt x="58313" y="248777"/>
                  </a:lnTo>
                  <a:lnTo>
                    <a:pt x="59037" y="246569"/>
                  </a:lnTo>
                  <a:lnTo>
                    <a:pt x="58350" y="241588"/>
                  </a:lnTo>
                  <a:lnTo>
                    <a:pt x="27789" y="188539"/>
                  </a:lnTo>
                  <a:lnTo>
                    <a:pt x="5112" y="128409"/>
                  </a:lnTo>
                  <a:lnTo>
                    <a:pt x="0" y="105033"/>
                  </a:lnTo>
                  <a:lnTo>
                    <a:pt x="1628" y="79047"/>
                  </a:lnTo>
                  <a:lnTo>
                    <a:pt x="9370" y="58138"/>
                  </a:lnTo>
                  <a:lnTo>
                    <a:pt x="14711" y="49287"/>
                  </a:lnTo>
                  <a:lnTo>
                    <a:pt x="30003" y="36333"/>
                  </a:lnTo>
                  <a:lnTo>
                    <a:pt x="85876" y="14663"/>
                  </a:lnTo>
                  <a:lnTo>
                    <a:pt x="1412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04120" y="1607154"/>
              <a:ext cx="200498" cy="424847"/>
            </a:xfrm>
            <a:custGeom>
              <a:avLst/>
              <a:gdLst/>
              <a:ahLst/>
              <a:cxnLst/>
              <a:rect l="0" t="0" r="0" b="0"/>
              <a:pathLst>
                <a:path w="200498" h="424847">
                  <a:moveTo>
                    <a:pt x="197165" y="119519"/>
                  </a:moveTo>
                  <a:lnTo>
                    <a:pt x="178037" y="58409"/>
                  </a:lnTo>
                  <a:lnTo>
                    <a:pt x="166826" y="36207"/>
                  </a:lnTo>
                  <a:lnTo>
                    <a:pt x="150926" y="20880"/>
                  </a:lnTo>
                  <a:lnTo>
                    <a:pt x="112122" y="1509"/>
                  </a:lnTo>
                  <a:lnTo>
                    <a:pt x="91518" y="0"/>
                  </a:lnTo>
                  <a:lnTo>
                    <a:pt x="70662" y="4398"/>
                  </a:lnTo>
                  <a:lnTo>
                    <a:pt x="49694" y="14152"/>
                  </a:lnTo>
                  <a:lnTo>
                    <a:pt x="23748" y="38387"/>
                  </a:lnTo>
                  <a:lnTo>
                    <a:pt x="6832" y="67794"/>
                  </a:lnTo>
                  <a:lnTo>
                    <a:pt x="0" y="109912"/>
                  </a:lnTo>
                  <a:lnTo>
                    <a:pt x="4641" y="136307"/>
                  </a:lnTo>
                  <a:lnTo>
                    <a:pt x="15672" y="158566"/>
                  </a:lnTo>
                  <a:lnTo>
                    <a:pt x="32273" y="176258"/>
                  </a:lnTo>
                  <a:lnTo>
                    <a:pt x="42784" y="180741"/>
                  </a:lnTo>
                  <a:lnTo>
                    <a:pt x="66940" y="182604"/>
                  </a:lnTo>
                  <a:lnTo>
                    <a:pt x="90154" y="176413"/>
                  </a:lnTo>
                  <a:lnTo>
                    <a:pt x="101258" y="171486"/>
                  </a:lnTo>
                  <a:lnTo>
                    <a:pt x="116715" y="156654"/>
                  </a:lnTo>
                  <a:lnTo>
                    <a:pt x="122475" y="147785"/>
                  </a:lnTo>
                  <a:lnTo>
                    <a:pt x="128654" y="146552"/>
                  </a:lnTo>
                  <a:lnTo>
                    <a:pt x="135113" y="150409"/>
                  </a:lnTo>
                  <a:lnTo>
                    <a:pt x="162291" y="190222"/>
                  </a:lnTo>
                  <a:lnTo>
                    <a:pt x="185741" y="245467"/>
                  </a:lnTo>
                  <a:lnTo>
                    <a:pt x="200497" y="293486"/>
                  </a:lnTo>
                  <a:lnTo>
                    <a:pt x="199972" y="334192"/>
                  </a:lnTo>
                  <a:lnTo>
                    <a:pt x="192173" y="355699"/>
                  </a:lnTo>
                  <a:lnTo>
                    <a:pt x="186818" y="364710"/>
                  </a:lnTo>
                  <a:lnTo>
                    <a:pt x="168390" y="377841"/>
                  </a:lnTo>
                  <a:lnTo>
                    <a:pt x="112842" y="395804"/>
                  </a:lnTo>
                  <a:lnTo>
                    <a:pt x="62736" y="407012"/>
                  </a:lnTo>
                  <a:lnTo>
                    <a:pt x="7652" y="424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53927" y="171614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8334" y="11521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32870" y="1589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17098" y="1684559"/>
              <a:ext cx="115814" cy="154284"/>
            </a:xfrm>
            <a:custGeom>
              <a:avLst/>
              <a:gdLst/>
              <a:ahLst/>
              <a:cxnLst/>
              <a:rect l="0" t="0" r="0" b="0"/>
              <a:pathLst>
                <a:path w="115814" h="154284">
                  <a:moveTo>
                    <a:pt x="0" y="31586"/>
                  </a:moveTo>
                  <a:lnTo>
                    <a:pt x="35917" y="93866"/>
                  </a:lnTo>
                  <a:lnTo>
                    <a:pt x="70298" y="150603"/>
                  </a:lnTo>
                  <a:lnTo>
                    <a:pt x="77281" y="154215"/>
                  </a:lnTo>
                  <a:lnTo>
                    <a:pt x="84276" y="154283"/>
                  </a:lnTo>
                  <a:lnTo>
                    <a:pt x="91279" y="151988"/>
                  </a:lnTo>
                  <a:lnTo>
                    <a:pt x="102179" y="140080"/>
                  </a:lnTo>
                  <a:lnTo>
                    <a:pt x="106724" y="131991"/>
                  </a:lnTo>
                  <a:lnTo>
                    <a:pt x="108654" y="110526"/>
                  </a:lnTo>
                  <a:lnTo>
                    <a:pt x="109403" y="72133"/>
                  </a:lnTo>
                  <a:lnTo>
                    <a:pt x="113914" y="3424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27669" y="172667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48931"/>
                  </a:lnTo>
                  <a:lnTo>
                    <a:pt x="5588" y="10806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85554" y="1579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01368" y="1695624"/>
              <a:ext cx="178985" cy="178449"/>
            </a:xfrm>
            <a:custGeom>
              <a:avLst/>
              <a:gdLst/>
              <a:ahLst/>
              <a:cxnLst/>
              <a:rect l="0" t="0" r="0" b="0"/>
              <a:pathLst>
                <a:path w="178985" h="178449">
                  <a:moveTo>
                    <a:pt x="0" y="73163"/>
                  </a:moveTo>
                  <a:lnTo>
                    <a:pt x="17958" y="134274"/>
                  </a:lnTo>
                  <a:lnTo>
                    <a:pt x="25857" y="160290"/>
                  </a:lnTo>
                  <a:lnTo>
                    <a:pt x="16331" y="126967"/>
                  </a:lnTo>
                  <a:lnTo>
                    <a:pt x="12844" y="68280"/>
                  </a:lnTo>
                  <a:lnTo>
                    <a:pt x="16627" y="39017"/>
                  </a:lnTo>
                  <a:lnTo>
                    <a:pt x="28446" y="16653"/>
                  </a:lnTo>
                  <a:lnTo>
                    <a:pt x="36512" y="7414"/>
                  </a:lnTo>
                  <a:lnTo>
                    <a:pt x="45398" y="2424"/>
                  </a:lnTo>
                  <a:lnTo>
                    <a:pt x="64630" y="0"/>
                  </a:lnTo>
                  <a:lnTo>
                    <a:pt x="81757" y="5941"/>
                  </a:lnTo>
                  <a:lnTo>
                    <a:pt x="98337" y="18720"/>
                  </a:lnTo>
                  <a:lnTo>
                    <a:pt x="142281" y="78284"/>
                  </a:lnTo>
                  <a:lnTo>
                    <a:pt x="167319" y="135622"/>
                  </a:lnTo>
                  <a:lnTo>
                    <a:pt x="178984" y="178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59295" y="1703964"/>
              <a:ext cx="223520" cy="412264"/>
            </a:xfrm>
            <a:custGeom>
              <a:avLst/>
              <a:gdLst/>
              <a:ahLst/>
              <a:cxnLst/>
              <a:rect l="0" t="0" r="0" b="0"/>
              <a:pathLst>
                <a:path w="223520" h="412264">
                  <a:moveTo>
                    <a:pt x="115814" y="159580"/>
                  </a:moveTo>
                  <a:lnTo>
                    <a:pt x="160113" y="112940"/>
                  </a:lnTo>
                  <a:lnTo>
                    <a:pt x="169818" y="94397"/>
                  </a:lnTo>
                  <a:lnTo>
                    <a:pt x="176269" y="58638"/>
                  </a:lnTo>
                  <a:lnTo>
                    <a:pt x="172591" y="23996"/>
                  </a:lnTo>
                  <a:lnTo>
                    <a:pt x="167703" y="15378"/>
                  </a:lnTo>
                  <a:lnTo>
                    <a:pt x="152914" y="2683"/>
                  </a:lnTo>
                  <a:lnTo>
                    <a:pt x="144056" y="0"/>
                  </a:lnTo>
                  <a:lnTo>
                    <a:pt x="124856" y="138"/>
                  </a:lnTo>
                  <a:lnTo>
                    <a:pt x="107743" y="7218"/>
                  </a:lnTo>
                  <a:lnTo>
                    <a:pt x="77695" y="30828"/>
                  </a:lnTo>
                  <a:lnTo>
                    <a:pt x="61885" y="56700"/>
                  </a:lnTo>
                  <a:lnTo>
                    <a:pt x="55382" y="92182"/>
                  </a:lnTo>
                  <a:lnTo>
                    <a:pt x="60099" y="115587"/>
                  </a:lnTo>
                  <a:lnTo>
                    <a:pt x="82192" y="159209"/>
                  </a:lnTo>
                  <a:lnTo>
                    <a:pt x="98531" y="174233"/>
                  </a:lnTo>
                  <a:lnTo>
                    <a:pt x="107802" y="179877"/>
                  </a:lnTo>
                  <a:lnTo>
                    <a:pt x="116321" y="181300"/>
                  </a:lnTo>
                  <a:lnTo>
                    <a:pt x="124341" y="179909"/>
                  </a:lnTo>
                  <a:lnTo>
                    <a:pt x="139490" y="172124"/>
                  </a:lnTo>
                  <a:lnTo>
                    <a:pt x="154023" y="160866"/>
                  </a:lnTo>
                  <a:lnTo>
                    <a:pt x="169769" y="135784"/>
                  </a:lnTo>
                  <a:lnTo>
                    <a:pt x="174011" y="133187"/>
                  </a:lnTo>
                  <a:lnTo>
                    <a:pt x="178008" y="134966"/>
                  </a:lnTo>
                  <a:lnTo>
                    <a:pt x="181844" y="139661"/>
                  </a:lnTo>
                  <a:lnTo>
                    <a:pt x="203076" y="201959"/>
                  </a:lnTo>
                  <a:lnTo>
                    <a:pt x="223128" y="263487"/>
                  </a:lnTo>
                  <a:lnTo>
                    <a:pt x="223519" y="314629"/>
                  </a:lnTo>
                  <a:lnTo>
                    <a:pt x="212815" y="343134"/>
                  </a:lnTo>
                  <a:lnTo>
                    <a:pt x="196361" y="365162"/>
                  </a:lnTo>
                  <a:lnTo>
                    <a:pt x="177349" y="378851"/>
                  </a:lnTo>
                  <a:lnTo>
                    <a:pt x="120906" y="396002"/>
                  </a:lnTo>
                  <a:lnTo>
                    <a:pt x="63484" y="403722"/>
                  </a:lnTo>
                  <a:lnTo>
                    <a:pt x="0" y="412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96207" y="1947772"/>
              <a:ext cx="24971" cy="115814"/>
            </a:xfrm>
            <a:custGeom>
              <a:avLst/>
              <a:gdLst/>
              <a:ahLst/>
              <a:cxnLst/>
              <a:rect l="0" t="0" r="0" b="0"/>
              <a:pathLst>
                <a:path w="24971" h="115814">
                  <a:moveTo>
                    <a:pt x="0" y="0"/>
                  </a:moveTo>
                  <a:lnTo>
                    <a:pt x="15641" y="17980"/>
                  </a:lnTo>
                  <a:lnTo>
                    <a:pt x="23719" y="34897"/>
                  </a:lnTo>
                  <a:lnTo>
                    <a:pt x="24970" y="54114"/>
                  </a:lnTo>
                  <a:lnTo>
                    <a:pt x="20457" y="7435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32338" y="1579274"/>
              <a:ext cx="48181" cy="347442"/>
            </a:xfrm>
            <a:custGeom>
              <a:avLst/>
              <a:gdLst/>
              <a:ahLst/>
              <a:cxnLst/>
              <a:rect l="0" t="0" r="0" b="0"/>
              <a:pathLst>
                <a:path w="48181" h="347442">
                  <a:moveTo>
                    <a:pt x="6066" y="0"/>
                  </a:moveTo>
                  <a:lnTo>
                    <a:pt x="0" y="34792"/>
                  </a:lnTo>
                  <a:lnTo>
                    <a:pt x="3749" y="81409"/>
                  </a:lnTo>
                  <a:lnTo>
                    <a:pt x="6549" y="137985"/>
                  </a:lnTo>
                  <a:lnTo>
                    <a:pt x="14268" y="189973"/>
                  </a:lnTo>
                  <a:lnTo>
                    <a:pt x="27357" y="243286"/>
                  </a:lnTo>
                  <a:lnTo>
                    <a:pt x="35617" y="298531"/>
                  </a:lnTo>
                  <a:lnTo>
                    <a:pt x="4818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12062" y="1726673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14282" y="0"/>
                  </a:lnTo>
                  <a:lnTo>
                    <a:pt x="155151" y="5589"/>
                  </a:lnTo>
                  <a:lnTo>
                    <a:pt x="98411" y="16789"/>
                  </a:lnTo>
                  <a:lnTo>
                    <a:pt x="42142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664746" y="1495046"/>
              <a:ext cx="379812" cy="463255"/>
            </a:xfrm>
            <a:custGeom>
              <a:avLst/>
              <a:gdLst/>
              <a:ahLst/>
              <a:cxnLst/>
              <a:rect l="0" t="0" r="0" b="0"/>
              <a:pathLst>
                <a:path w="379812" h="463255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17959" y="168998"/>
                  </a:lnTo>
                  <a:lnTo>
                    <a:pt x="27027" y="231268"/>
                  </a:lnTo>
                  <a:lnTo>
                    <a:pt x="31405" y="291182"/>
                  </a:lnTo>
                  <a:lnTo>
                    <a:pt x="39652" y="347766"/>
                  </a:lnTo>
                  <a:lnTo>
                    <a:pt x="41627" y="403657"/>
                  </a:lnTo>
                  <a:lnTo>
                    <a:pt x="40620" y="407145"/>
                  </a:lnTo>
                  <a:lnTo>
                    <a:pt x="36380" y="395423"/>
                  </a:lnTo>
                  <a:lnTo>
                    <a:pt x="33702" y="349813"/>
                  </a:lnTo>
                  <a:lnTo>
                    <a:pt x="46364" y="295111"/>
                  </a:lnTo>
                  <a:lnTo>
                    <a:pt x="61961" y="263305"/>
                  </a:lnTo>
                  <a:lnTo>
                    <a:pt x="70553" y="256255"/>
                  </a:lnTo>
                  <a:lnTo>
                    <a:pt x="92578" y="248422"/>
                  </a:lnTo>
                  <a:lnTo>
                    <a:pt x="114845" y="251180"/>
                  </a:lnTo>
                  <a:lnTo>
                    <a:pt x="135270" y="261374"/>
                  </a:lnTo>
                  <a:lnTo>
                    <a:pt x="174802" y="306471"/>
                  </a:lnTo>
                  <a:lnTo>
                    <a:pt x="199029" y="366453"/>
                  </a:lnTo>
                  <a:lnTo>
                    <a:pt x="202876" y="377663"/>
                  </a:lnTo>
                  <a:lnTo>
                    <a:pt x="206610" y="381627"/>
                  </a:lnTo>
                  <a:lnTo>
                    <a:pt x="210270" y="380760"/>
                  </a:lnTo>
                  <a:lnTo>
                    <a:pt x="246059" y="346066"/>
                  </a:lnTo>
                  <a:lnTo>
                    <a:pt x="304223" y="309117"/>
                  </a:lnTo>
                  <a:lnTo>
                    <a:pt x="362812" y="275812"/>
                  </a:lnTo>
                  <a:lnTo>
                    <a:pt x="379811" y="250178"/>
                  </a:lnTo>
                  <a:lnTo>
                    <a:pt x="378379" y="241655"/>
                  </a:lnTo>
                  <a:lnTo>
                    <a:pt x="364311" y="225945"/>
                  </a:lnTo>
                  <a:lnTo>
                    <a:pt x="339340" y="217403"/>
                  </a:lnTo>
                  <a:lnTo>
                    <a:pt x="311085" y="215947"/>
                  </a:lnTo>
                  <a:lnTo>
                    <a:pt x="286829" y="223098"/>
                  </a:lnTo>
                  <a:lnTo>
                    <a:pt x="259031" y="240279"/>
                  </a:lnTo>
                  <a:lnTo>
                    <a:pt x="235977" y="265776"/>
                  </a:lnTo>
                  <a:lnTo>
                    <a:pt x="219918" y="301147"/>
                  </a:lnTo>
                  <a:lnTo>
                    <a:pt x="213339" y="341263"/>
                  </a:lnTo>
                  <a:lnTo>
                    <a:pt x="222569" y="382785"/>
                  </a:lnTo>
                  <a:lnTo>
                    <a:pt x="240122" y="413545"/>
                  </a:lnTo>
                  <a:lnTo>
                    <a:pt x="260140" y="437477"/>
                  </a:lnTo>
                  <a:lnTo>
                    <a:pt x="297657" y="453797"/>
                  </a:lnTo>
                  <a:lnTo>
                    <a:pt x="34744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94663" y="1508464"/>
              <a:ext cx="217649" cy="544594"/>
            </a:xfrm>
            <a:custGeom>
              <a:avLst/>
              <a:gdLst/>
              <a:ahLst/>
              <a:cxnLst/>
              <a:rect l="0" t="0" r="0" b="0"/>
              <a:pathLst>
                <a:path w="217649" h="544594">
                  <a:moveTo>
                    <a:pt x="196590" y="176095"/>
                  </a:moveTo>
                  <a:lnTo>
                    <a:pt x="205656" y="117478"/>
                  </a:lnTo>
                  <a:lnTo>
                    <a:pt x="201096" y="82688"/>
                  </a:lnTo>
                  <a:lnTo>
                    <a:pt x="186748" y="50153"/>
                  </a:lnTo>
                  <a:lnTo>
                    <a:pt x="162089" y="23875"/>
                  </a:lnTo>
                  <a:lnTo>
                    <a:pt x="132556" y="6861"/>
                  </a:lnTo>
                  <a:lnTo>
                    <a:pt x="90400" y="0"/>
                  </a:lnTo>
                  <a:lnTo>
                    <a:pt x="67117" y="4634"/>
                  </a:lnTo>
                  <a:lnTo>
                    <a:pt x="48970" y="15662"/>
                  </a:lnTo>
                  <a:lnTo>
                    <a:pt x="33105" y="32262"/>
                  </a:lnTo>
                  <a:lnTo>
                    <a:pt x="12263" y="79920"/>
                  </a:lnTo>
                  <a:lnTo>
                    <a:pt x="0" y="134394"/>
                  </a:lnTo>
                  <a:lnTo>
                    <a:pt x="423" y="161071"/>
                  </a:lnTo>
                  <a:lnTo>
                    <a:pt x="19758" y="206793"/>
                  </a:lnTo>
                  <a:lnTo>
                    <a:pt x="46107" y="244030"/>
                  </a:lnTo>
                  <a:lnTo>
                    <a:pt x="72455" y="261085"/>
                  </a:lnTo>
                  <a:lnTo>
                    <a:pt x="95406" y="263391"/>
                  </a:lnTo>
                  <a:lnTo>
                    <a:pt x="120034" y="259347"/>
                  </a:lnTo>
                  <a:lnTo>
                    <a:pt x="142679" y="249751"/>
                  </a:lnTo>
                  <a:lnTo>
                    <a:pt x="158202" y="234567"/>
                  </a:lnTo>
                  <a:lnTo>
                    <a:pt x="193798" y="175683"/>
                  </a:lnTo>
                  <a:lnTo>
                    <a:pt x="198238" y="165291"/>
                  </a:lnTo>
                  <a:lnTo>
                    <a:pt x="201199" y="164213"/>
                  </a:lnTo>
                  <a:lnTo>
                    <a:pt x="203172" y="169344"/>
                  </a:lnTo>
                  <a:lnTo>
                    <a:pt x="206339" y="225194"/>
                  </a:lnTo>
                  <a:lnTo>
                    <a:pt x="206888" y="283450"/>
                  </a:lnTo>
                  <a:lnTo>
                    <a:pt x="207051" y="339575"/>
                  </a:lnTo>
                  <a:lnTo>
                    <a:pt x="207099" y="393249"/>
                  </a:lnTo>
                  <a:lnTo>
                    <a:pt x="214351" y="455383"/>
                  </a:lnTo>
                  <a:lnTo>
                    <a:pt x="216997" y="509597"/>
                  </a:lnTo>
                  <a:lnTo>
                    <a:pt x="217648" y="544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49281" y="1589803"/>
              <a:ext cx="21041" cy="494840"/>
            </a:xfrm>
            <a:custGeom>
              <a:avLst/>
              <a:gdLst/>
              <a:ahLst/>
              <a:cxnLst/>
              <a:rect l="0" t="0" r="0" b="0"/>
              <a:pathLst>
                <a:path w="21041" h="494840">
                  <a:moveTo>
                    <a:pt x="10511" y="0"/>
                  </a:moveTo>
                  <a:lnTo>
                    <a:pt x="2179" y="52050"/>
                  </a:lnTo>
                  <a:lnTo>
                    <a:pt x="634" y="111348"/>
                  </a:lnTo>
                  <a:lnTo>
                    <a:pt x="176" y="174542"/>
                  </a:lnTo>
                  <a:lnTo>
                    <a:pt x="41" y="236549"/>
                  </a:lnTo>
                  <a:lnTo>
                    <a:pt x="0" y="297426"/>
                  </a:lnTo>
                  <a:lnTo>
                    <a:pt x="5576" y="354328"/>
                  </a:lnTo>
                  <a:lnTo>
                    <a:pt x="16772" y="415005"/>
                  </a:lnTo>
                  <a:lnTo>
                    <a:pt x="20198" y="467024"/>
                  </a:lnTo>
                  <a:lnTo>
                    <a:pt x="2104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012394" y="1752669"/>
              <a:ext cx="284270" cy="26648"/>
            </a:xfrm>
            <a:custGeom>
              <a:avLst/>
              <a:gdLst/>
              <a:ahLst/>
              <a:cxnLst/>
              <a:rect l="0" t="0" r="0" b="0"/>
              <a:pathLst>
                <a:path w="284270" h="26648">
                  <a:moveTo>
                    <a:pt x="284269" y="5590"/>
                  </a:moveTo>
                  <a:lnTo>
                    <a:pt x="267501" y="0"/>
                  </a:lnTo>
                  <a:lnTo>
                    <a:pt x="205178" y="3272"/>
                  </a:lnTo>
                  <a:lnTo>
                    <a:pt x="146970" y="4903"/>
                  </a:lnTo>
                  <a:lnTo>
                    <a:pt x="94499" y="6556"/>
                  </a:lnTo>
                  <a:lnTo>
                    <a:pt x="41022" y="17002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283307" y="1900068"/>
              <a:ext cx="240463" cy="265438"/>
            </a:xfrm>
            <a:custGeom>
              <a:avLst/>
              <a:gdLst/>
              <a:ahLst/>
              <a:cxnLst/>
              <a:rect l="0" t="0" r="0" b="0"/>
              <a:pathLst>
                <a:path w="240463" h="265438">
                  <a:moveTo>
                    <a:pt x="129170" y="5590"/>
                  </a:moveTo>
                  <a:lnTo>
                    <a:pt x="112402" y="0"/>
                  </a:lnTo>
                  <a:lnTo>
                    <a:pt x="79618" y="2114"/>
                  </a:lnTo>
                  <a:lnTo>
                    <a:pt x="45857" y="15738"/>
                  </a:lnTo>
                  <a:lnTo>
                    <a:pt x="27411" y="34277"/>
                  </a:lnTo>
                  <a:lnTo>
                    <a:pt x="6992" y="71021"/>
                  </a:lnTo>
                  <a:lnTo>
                    <a:pt x="0" y="97842"/>
                  </a:lnTo>
                  <a:lnTo>
                    <a:pt x="5042" y="153187"/>
                  </a:lnTo>
                  <a:lnTo>
                    <a:pt x="17132" y="192042"/>
                  </a:lnTo>
                  <a:lnTo>
                    <a:pt x="31412" y="214799"/>
                  </a:lnTo>
                  <a:lnTo>
                    <a:pt x="65760" y="245002"/>
                  </a:lnTo>
                  <a:lnTo>
                    <a:pt x="105572" y="261230"/>
                  </a:lnTo>
                  <a:lnTo>
                    <a:pt x="133109" y="265437"/>
                  </a:lnTo>
                  <a:lnTo>
                    <a:pt x="174921" y="256626"/>
                  </a:lnTo>
                  <a:lnTo>
                    <a:pt x="196687" y="242333"/>
                  </a:lnTo>
                  <a:lnTo>
                    <a:pt x="222094" y="211437"/>
                  </a:lnTo>
                  <a:lnTo>
                    <a:pt x="234810" y="185984"/>
                  </a:lnTo>
                  <a:lnTo>
                    <a:pt x="240462" y="159075"/>
                  </a:lnTo>
                  <a:lnTo>
                    <a:pt x="238054" y="117617"/>
                  </a:lnTo>
                  <a:lnTo>
                    <a:pt x="224342" y="81287"/>
                  </a:lnTo>
                  <a:lnTo>
                    <a:pt x="205784" y="62240"/>
                  </a:lnTo>
                  <a:lnTo>
                    <a:pt x="161331" y="36537"/>
                  </a:lnTo>
                  <a:lnTo>
                    <a:pt x="108112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48435" y="2399760"/>
              <a:ext cx="173929" cy="274479"/>
            </a:xfrm>
            <a:custGeom>
              <a:avLst/>
              <a:gdLst/>
              <a:ahLst/>
              <a:cxnLst/>
              <a:rect l="0" t="0" r="0" b="0"/>
              <a:pathLst>
                <a:path w="173929" h="274479">
                  <a:moveTo>
                    <a:pt x="0" y="116550"/>
                  </a:moveTo>
                  <a:lnTo>
                    <a:pt x="16767" y="127729"/>
                  </a:lnTo>
                  <a:lnTo>
                    <a:pt x="49551" y="134681"/>
                  </a:lnTo>
                  <a:lnTo>
                    <a:pt x="94491" y="131151"/>
                  </a:lnTo>
                  <a:lnTo>
                    <a:pt x="133672" y="117107"/>
                  </a:lnTo>
                  <a:lnTo>
                    <a:pt x="161919" y="92539"/>
                  </a:lnTo>
                  <a:lnTo>
                    <a:pt x="171399" y="70004"/>
                  </a:lnTo>
                  <a:lnTo>
                    <a:pt x="173928" y="57443"/>
                  </a:lnTo>
                  <a:lnTo>
                    <a:pt x="172104" y="46730"/>
                  </a:lnTo>
                  <a:lnTo>
                    <a:pt x="160719" y="28587"/>
                  </a:lnTo>
                  <a:lnTo>
                    <a:pt x="128988" y="5219"/>
                  </a:lnTo>
                  <a:lnTo>
                    <a:pt x="106461" y="0"/>
                  </a:lnTo>
                  <a:lnTo>
                    <a:pt x="84750" y="2749"/>
                  </a:lnTo>
                  <a:lnTo>
                    <a:pt x="53967" y="17451"/>
                  </a:lnTo>
                  <a:lnTo>
                    <a:pt x="37243" y="30002"/>
                  </a:lnTo>
                  <a:lnTo>
                    <a:pt x="25131" y="49619"/>
                  </a:lnTo>
                  <a:lnTo>
                    <a:pt x="5216" y="106697"/>
                  </a:lnTo>
                  <a:lnTo>
                    <a:pt x="2715" y="147036"/>
                  </a:lnTo>
                  <a:lnTo>
                    <a:pt x="10033" y="193173"/>
                  </a:lnTo>
                  <a:lnTo>
                    <a:pt x="20447" y="218455"/>
                  </a:lnTo>
                  <a:lnTo>
                    <a:pt x="45053" y="246830"/>
                  </a:lnTo>
                  <a:lnTo>
                    <a:pt x="74570" y="264466"/>
                  </a:lnTo>
                  <a:lnTo>
                    <a:pt x="115813" y="274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37948" y="2453139"/>
              <a:ext cx="147400" cy="248936"/>
            </a:xfrm>
            <a:custGeom>
              <a:avLst/>
              <a:gdLst/>
              <a:ahLst/>
              <a:cxnLst/>
              <a:rect l="0" t="0" r="0" b="0"/>
              <a:pathLst>
                <a:path w="147400" h="248936">
                  <a:moveTo>
                    <a:pt x="0" y="63171"/>
                  </a:moveTo>
                  <a:lnTo>
                    <a:pt x="29308" y="121788"/>
                  </a:lnTo>
                  <a:lnTo>
                    <a:pt x="55000" y="178385"/>
                  </a:lnTo>
                  <a:lnTo>
                    <a:pt x="94963" y="238984"/>
                  </a:lnTo>
                  <a:lnTo>
                    <a:pt x="101913" y="247060"/>
                  </a:lnTo>
                  <a:lnTo>
                    <a:pt x="107716" y="248935"/>
                  </a:lnTo>
                  <a:lnTo>
                    <a:pt x="112755" y="246675"/>
                  </a:lnTo>
                  <a:lnTo>
                    <a:pt x="117284" y="241659"/>
                  </a:lnTo>
                  <a:lnTo>
                    <a:pt x="122316" y="223608"/>
                  </a:lnTo>
                  <a:lnTo>
                    <a:pt x="125547" y="173891"/>
                  </a:lnTo>
                  <a:lnTo>
                    <a:pt x="126185" y="111775"/>
                  </a:lnTo>
                  <a:lnTo>
                    <a:pt x="129431" y="5635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37989" y="2471866"/>
              <a:ext cx="136662" cy="223430"/>
            </a:xfrm>
            <a:custGeom>
              <a:avLst/>
              <a:gdLst/>
              <a:ahLst/>
              <a:cxnLst/>
              <a:rect l="0" t="0" r="0" b="0"/>
              <a:pathLst>
                <a:path w="136662" h="223430">
                  <a:moveTo>
                    <a:pt x="0" y="12859"/>
                  </a:moveTo>
                  <a:lnTo>
                    <a:pt x="20244" y="56822"/>
                  </a:lnTo>
                  <a:lnTo>
                    <a:pt x="39404" y="81517"/>
                  </a:lnTo>
                  <a:lnTo>
                    <a:pt x="65488" y="98063"/>
                  </a:lnTo>
                  <a:lnTo>
                    <a:pt x="101032" y="104785"/>
                  </a:lnTo>
                  <a:lnTo>
                    <a:pt x="111809" y="102219"/>
                  </a:lnTo>
                  <a:lnTo>
                    <a:pt x="130022" y="90009"/>
                  </a:lnTo>
                  <a:lnTo>
                    <a:pt x="134644" y="80670"/>
                  </a:lnTo>
                  <a:lnTo>
                    <a:pt x="136661" y="57815"/>
                  </a:lnTo>
                  <a:lnTo>
                    <a:pt x="130539" y="35179"/>
                  </a:lnTo>
                  <a:lnTo>
                    <a:pt x="125630" y="24230"/>
                  </a:lnTo>
                  <a:lnTo>
                    <a:pt x="110818" y="8944"/>
                  </a:lnTo>
                  <a:lnTo>
                    <a:pt x="101955" y="3230"/>
                  </a:lnTo>
                  <a:lnTo>
                    <a:pt x="82748" y="0"/>
                  </a:lnTo>
                  <a:lnTo>
                    <a:pt x="72713" y="777"/>
                  </a:lnTo>
                  <a:lnTo>
                    <a:pt x="55324" y="7879"/>
                  </a:lnTo>
                  <a:lnTo>
                    <a:pt x="39796" y="20004"/>
                  </a:lnTo>
                  <a:lnTo>
                    <a:pt x="19071" y="47731"/>
                  </a:lnTo>
                  <a:lnTo>
                    <a:pt x="9256" y="72032"/>
                  </a:lnTo>
                  <a:lnTo>
                    <a:pt x="8332" y="117609"/>
                  </a:lnTo>
                  <a:lnTo>
                    <a:pt x="19670" y="168601"/>
                  </a:lnTo>
                  <a:lnTo>
                    <a:pt x="43227" y="209349"/>
                  </a:lnTo>
                  <a:lnTo>
                    <a:pt x="49875" y="217552"/>
                  </a:lnTo>
                  <a:lnTo>
                    <a:pt x="57817" y="221851"/>
                  </a:lnTo>
                  <a:lnTo>
                    <a:pt x="105285" y="223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16974" y="2538013"/>
              <a:ext cx="147400" cy="169004"/>
            </a:xfrm>
            <a:custGeom>
              <a:avLst/>
              <a:gdLst/>
              <a:ahLst/>
              <a:cxnLst/>
              <a:rect l="0" t="0" r="0" b="0"/>
              <a:pathLst>
                <a:path w="147400" h="169004">
                  <a:moveTo>
                    <a:pt x="0" y="51997"/>
                  </a:moveTo>
                  <a:lnTo>
                    <a:pt x="3119" y="94689"/>
                  </a:lnTo>
                  <a:lnTo>
                    <a:pt x="14572" y="125868"/>
                  </a:lnTo>
                  <a:lnTo>
                    <a:pt x="39403" y="167844"/>
                  </a:lnTo>
                  <a:lnTo>
                    <a:pt x="42646" y="169003"/>
                  </a:lnTo>
                  <a:lnTo>
                    <a:pt x="43639" y="163926"/>
                  </a:lnTo>
                  <a:lnTo>
                    <a:pt x="35079" y="106251"/>
                  </a:lnTo>
                  <a:lnTo>
                    <a:pt x="32276" y="51622"/>
                  </a:lnTo>
                  <a:lnTo>
                    <a:pt x="34232" y="26094"/>
                  </a:lnTo>
                  <a:lnTo>
                    <a:pt x="42900" y="6949"/>
                  </a:lnTo>
                  <a:lnTo>
                    <a:pt x="49657" y="2078"/>
                  </a:lnTo>
                  <a:lnTo>
                    <a:pt x="57671" y="0"/>
                  </a:lnTo>
                  <a:lnTo>
                    <a:pt x="85718" y="2665"/>
                  </a:lnTo>
                  <a:lnTo>
                    <a:pt x="104777" y="9015"/>
                  </a:lnTo>
                  <a:lnTo>
                    <a:pt x="147399" y="41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17015" y="2579481"/>
              <a:ext cx="63172" cy="63173"/>
            </a:xfrm>
            <a:custGeom>
              <a:avLst/>
              <a:gdLst/>
              <a:ahLst/>
              <a:cxnLst/>
              <a:rect l="0" t="0" r="0" b="0"/>
              <a:pathLst>
                <a:path w="63172" h="63173">
                  <a:moveTo>
                    <a:pt x="0" y="0"/>
                  </a:moveTo>
                  <a:lnTo>
                    <a:pt x="38373" y="29309"/>
                  </a:lnTo>
                  <a:lnTo>
                    <a:pt x="63171" y="63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22259" y="2547896"/>
              <a:ext cx="221099" cy="452726"/>
            </a:xfrm>
            <a:custGeom>
              <a:avLst/>
              <a:gdLst/>
              <a:ahLst/>
              <a:cxnLst/>
              <a:rect l="0" t="0" r="0" b="0"/>
              <a:pathLst>
                <a:path w="221099" h="452726">
                  <a:moveTo>
                    <a:pt x="221098" y="0"/>
                  </a:moveTo>
                  <a:lnTo>
                    <a:pt x="193587" y="53875"/>
                  </a:lnTo>
                  <a:lnTo>
                    <a:pt x="164371" y="116626"/>
                  </a:lnTo>
                  <a:lnTo>
                    <a:pt x="135062" y="177705"/>
                  </a:lnTo>
                  <a:lnTo>
                    <a:pt x="108773" y="231458"/>
                  </a:lnTo>
                  <a:lnTo>
                    <a:pt x="78285" y="294783"/>
                  </a:lnTo>
                  <a:lnTo>
                    <a:pt x="55077" y="356798"/>
                  </a:lnTo>
                  <a:lnTo>
                    <a:pt x="24381" y="41158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17057" y="2358383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2195" y="52050"/>
                  </a:lnTo>
                  <a:lnTo>
                    <a:pt x="650" y="101990"/>
                  </a:lnTo>
                  <a:lnTo>
                    <a:pt x="192" y="152662"/>
                  </a:lnTo>
                  <a:lnTo>
                    <a:pt x="57" y="209010"/>
                  </a:lnTo>
                  <a:lnTo>
                    <a:pt x="5600" y="269273"/>
                  </a:lnTo>
                  <a:lnTo>
                    <a:pt x="8385" y="318699"/>
                  </a:lnTo>
                  <a:lnTo>
                    <a:pt x="6759" y="32477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990715" y="2463668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7542" y="14654"/>
                  </a:lnTo>
                  <a:lnTo>
                    <a:pt x="107332" y="20962"/>
                  </a:lnTo>
                  <a:lnTo>
                    <a:pt x="52353" y="32260"/>
                  </a:lnTo>
                  <a:lnTo>
                    <a:pt x="19801" y="4231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211813" y="2316269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0" y="0"/>
                  </a:moveTo>
                  <a:lnTo>
                    <a:pt x="8333" y="48931"/>
                  </a:lnTo>
                  <a:lnTo>
                    <a:pt x="10095" y="108061"/>
                  </a:lnTo>
                  <a:lnTo>
                    <a:pt x="18848" y="161076"/>
                  </a:lnTo>
                  <a:lnTo>
                    <a:pt x="27292" y="220342"/>
                  </a:lnTo>
                  <a:lnTo>
                    <a:pt x="31483" y="273647"/>
                  </a:lnTo>
                  <a:lnTo>
                    <a:pt x="39667" y="327405"/>
                  </a:lnTo>
                  <a:lnTo>
                    <a:pt x="39856" y="346724"/>
                  </a:lnTo>
                  <a:lnTo>
                    <a:pt x="38269" y="346963"/>
                  </a:lnTo>
                  <a:lnTo>
                    <a:pt x="36041" y="343613"/>
                  </a:lnTo>
                  <a:lnTo>
                    <a:pt x="38495" y="316541"/>
                  </a:lnTo>
                  <a:lnTo>
                    <a:pt x="49805" y="259405"/>
                  </a:lnTo>
                  <a:lnTo>
                    <a:pt x="61031" y="224260"/>
                  </a:lnTo>
                  <a:lnTo>
                    <a:pt x="72358" y="206516"/>
                  </a:lnTo>
                  <a:lnTo>
                    <a:pt x="79825" y="202018"/>
                  </a:lnTo>
                  <a:lnTo>
                    <a:pt x="97479" y="200140"/>
                  </a:lnTo>
                  <a:lnTo>
                    <a:pt x="113904" y="206324"/>
                  </a:lnTo>
                  <a:lnTo>
                    <a:pt x="129003" y="218042"/>
                  </a:lnTo>
                  <a:lnTo>
                    <a:pt x="149487" y="245539"/>
                  </a:lnTo>
                  <a:lnTo>
                    <a:pt x="162316" y="282802"/>
                  </a:lnTo>
                  <a:lnTo>
                    <a:pt x="167244" y="334196"/>
                  </a:lnTo>
                  <a:lnTo>
                    <a:pt x="16845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35106" y="2537367"/>
              <a:ext cx="8335" cy="105287"/>
            </a:xfrm>
            <a:custGeom>
              <a:avLst/>
              <a:gdLst/>
              <a:ahLst/>
              <a:cxnLst/>
              <a:rect l="0" t="0" r="0" b="0"/>
              <a:pathLst>
                <a:path w="8335" h="105287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22383" y="24215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38197" y="2473560"/>
              <a:ext cx="178985" cy="179622"/>
            </a:xfrm>
            <a:custGeom>
              <a:avLst/>
              <a:gdLst/>
              <a:ahLst/>
              <a:cxnLst/>
              <a:rect l="0" t="0" r="0" b="0"/>
              <a:pathLst>
                <a:path w="178985" h="179622">
                  <a:moveTo>
                    <a:pt x="0" y="126978"/>
                  </a:moveTo>
                  <a:lnTo>
                    <a:pt x="15618" y="172665"/>
                  </a:lnTo>
                  <a:lnTo>
                    <a:pt x="3894" y="117192"/>
                  </a:lnTo>
                  <a:lnTo>
                    <a:pt x="2323" y="78195"/>
                  </a:lnTo>
                  <a:lnTo>
                    <a:pt x="14806" y="22202"/>
                  </a:lnTo>
                  <a:lnTo>
                    <a:pt x="20398" y="13843"/>
                  </a:lnTo>
                  <a:lnTo>
                    <a:pt x="35972" y="1437"/>
                  </a:lnTo>
                  <a:lnTo>
                    <a:pt x="45039" y="0"/>
                  </a:lnTo>
                  <a:lnTo>
                    <a:pt x="64471" y="4643"/>
                  </a:lnTo>
                  <a:lnTo>
                    <a:pt x="89552" y="20411"/>
                  </a:lnTo>
                  <a:lnTo>
                    <a:pt x="138801" y="80737"/>
                  </a:lnTo>
                  <a:lnTo>
                    <a:pt x="166861" y="136963"/>
                  </a:lnTo>
                  <a:lnTo>
                    <a:pt x="178984" y="179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17181" y="2514012"/>
              <a:ext cx="178985" cy="381325"/>
            </a:xfrm>
            <a:custGeom>
              <a:avLst/>
              <a:gdLst/>
              <a:ahLst/>
              <a:cxnLst/>
              <a:rect l="0" t="0" r="0" b="0"/>
              <a:pathLst>
                <a:path w="178985" h="381325">
                  <a:moveTo>
                    <a:pt x="178984" y="86526"/>
                  </a:moveTo>
                  <a:lnTo>
                    <a:pt x="164412" y="35501"/>
                  </a:lnTo>
                  <a:lnTo>
                    <a:pt x="158741" y="24434"/>
                  </a:lnTo>
                  <a:lnTo>
                    <a:pt x="143081" y="9017"/>
                  </a:lnTo>
                  <a:lnTo>
                    <a:pt x="133992" y="3268"/>
                  </a:lnTo>
                  <a:lnTo>
                    <a:pt x="114535" y="0"/>
                  </a:lnTo>
                  <a:lnTo>
                    <a:pt x="104432" y="766"/>
                  </a:lnTo>
                  <a:lnTo>
                    <a:pt x="86969" y="7856"/>
                  </a:lnTo>
                  <a:lnTo>
                    <a:pt x="79036" y="13023"/>
                  </a:lnTo>
                  <a:lnTo>
                    <a:pt x="67103" y="31241"/>
                  </a:lnTo>
                  <a:lnTo>
                    <a:pt x="62283" y="42651"/>
                  </a:lnTo>
                  <a:lnTo>
                    <a:pt x="61088" y="86654"/>
                  </a:lnTo>
                  <a:lnTo>
                    <a:pt x="68143" y="125559"/>
                  </a:lnTo>
                  <a:lnTo>
                    <a:pt x="73505" y="131265"/>
                  </a:lnTo>
                  <a:lnTo>
                    <a:pt x="80589" y="132730"/>
                  </a:lnTo>
                  <a:lnTo>
                    <a:pt x="88821" y="131367"/>
                  </a:lnTo>
                  <a:lnTo>
                    <a:pt x="95479" y="126949"/>
                  </a:lnTo>
                  <a:lnTo>
                    <a:pt x="105997" y="112681"/>
                  </a:lnTo>
                  <a:lnTo>
                    <a:pt x="129606" y="54464"/>
                  </a:lnTo>
                  <a:lnTo>
                    <a:pt x="132028" y="52283"/>
                  </a:lnTo>
                  <a:lnTo>
                    <a:pt x="133641" y="55509"/>
                  </a:lnTo>
                  <a:lnTo>
                    <a:pt x="144851" y="114157"/>
                  </a:lnTo>
                  <a:lnTo>
                    <a:pt x="158117" y="167547"/>
                  </a:lnTo>
                  <a:lnTo>
                    <a:pt x="172003" y="223413"/>
                  </a:lnTo>
                  <a:lnTo>
                    <a:pt x="176916" y="273575"/>
                  </a:lnTo>
                  <a:lnTo>
                    <a:pt x="171827" y="301850"/>
                  </a:lnTo>
                  <a:lnTo>
                    <a:pt x="160596" y="324945"/>
                  </a:lnTo>
                  <a:lnTo>
                    <a:pt x="143905" y="343009"/>
                  </a:lnTo>
                  <a:lnTo>
                    <a:pt x="109189" y="360743"/>
                  </a:lnTo>
                  <a:lnTo>
                    <a:pt x="49471" y="376046"/>
                  </a:lnTo>
                  <a:lnTo>
                    <a:pt x="0" y="381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80435" y="2484725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148849" y="237944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54134" y="2490929"/>
              <a:ext cx="178986" cy="176237"/>
            </a:xfrm>
            <a:custGeom>
              <a:avLst/>
              <a:gdLst/>
              <a:ahLst/>
              <a:cxnLst/>
              <a:rect l="0" t="0" r="0" b="0"/>
              <a:pathLst>
                <a:path w="178986" h="176237">
                  <a:moveTo>
                    <a:pt x="0" y="25381"/>
                  </a:moveTo>
                  <a:lnTo>
                    <a:pt x="17959" y="86492"/>
                  </a:lnTo>
                  <a:lnTo>
                    <a:pt x="35150" y="140924"/>
                  </a:lnTo>
                  <a:lnTo>
                    <a:pt x="45640" y="172700"/>
                  </a:lnTo>
                  <a:lnTo>
                    <a:pt x="45635" y="176236"/>
                  </a:lnTo>
                  <a:lnTo>
                    <a:pt x="43291" y="175084"/>
                  </a:lnTo>
                  <a:lnTo>
                    <a:pt x="39389" y="170807"/>
                  </a:lnTo>
                  <a:lnTo>
                    <a:pt x="28309" y="142430"/>
                  </a:lnTo>
                  <a:lnTo>
                    <a:pt x="22490" y="83684"/>
                  </a:lnTo>
                  <a:lnTo>
                    <a:pt x="23822" y="41226"/>
                  </a:lnTo>
                  <a:lnTo>
                    <a:pt x="32425" y="17216"/>
                  </a:lnTo>
                  <a:lnTo>
                    <a:pt x="40334" y="9409"/>
                  </a:lnTo>
                  <a:lnTo>
                    <a:pt x="61600" y="735"/>
                  </a:lnTo>
                  <a:lnTo>
                    <a:pt x="83530" y="0"/>
                  </a:lnTo>
                  <a:lnTo>
                    <a:pt x="94291" y="1441"/>
                  </a:lnTo>
                  <a:lnTo>
                    <a:pt x="115608" y="12402"/>
                  </a:lnTo>
                  <a:lnTo>
                    <a:pt x="144219" y="38303"/>
                  </a:lnTo>
                  <a:lnTo>
                    <a:pt x="158854" y="59201"/>
                  </a:lnTo>
                  <a:lnTo>
                    <a:pt x="172501" y="97273"/>
                  </a:lnTo>
                  <a:lnTo>
                    <a:pt x="177704" y="142701"/>
                  </a:lnTo>
                  <a:lnTo>
                    <a:pt x="178985" y="162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85803" y="2441042"/>
              <a:ext cx="151151" cy="434567"/>
            </a:xfrm>
            <a:custGeom>
              <a:avLst/>
              <a:gdLst/>
              <a:ahLst/>
              <a:cxnLst/>
              <a:rect l="0" t="0" r="0" b="0"/>
              <a:pathLst>
                <a:path w="151151" h="434567">
                  <a:moveTo>
                    <a:pt x="21057" y="148968"/>
                  </a:moveTo>
                  <a:lnTo>
                    <a:pt x="26646" y="207585"/>
                  </a:lnTo>
                  <a:lnTo>
                    <a:pt x="37845" y="270164"/>
                  </a:lnTo>
                  <a:lnTo>
                    <a:pt x="44391" y="332612"/>
                  </a:lnTo>
                  <a:lnTo>
                    <a:pt x="56601" y="390614"/>
                  </a:lnTo>
                  <a:lnTo>
                    <a:pt x="67939" y="434566"/>
                  </a:lnTo>
                  <a:lnTo>
                    <a:pt x="67519" y="434123"/>
                  </a:lnTo>
                  <a:lnTo>
                    <a:pt x="48103" y="382185"/>
                  </a:lnTo>
                  <a:lnTo>
                    <a:pt x="35194" y="319471"/>
                  </a:lnTo>
                  <a:lnTo>
                    <a:pt x="26709" y="267265"/>
                  </a:lnTo>
                  <a:lnTo>
                    <a:pt x="22731" y="217164"/>
                  </a:lnTo>
                  <a:lnTo>
                    <a:pt x="14152" y="160229"/>
                  </a:lnTo>
                  <a:lnTo>
                    <a:pt x="11244" y="98203"/>
                  </a:lnTo>
                  <a:lnTo>
                    <a:pt x="16259" y="46134"/>
                  </a:lnTo>
                  <a:lnTo>
                    <a:pt x="30814" y="18413"/>
                  </a:lnTo>
                  <a:lnTo>
                    <a:pt x="46450" y="5936"/>
                  </a:lnTo>
                  <a:lnTo>
                    <a:pt x="55533" y="970"/>
                  </a:lnTo>
                  <a:lnTo>
                    <a:pt x="65098" y="0"/>
                  </a:lnTo>
                  <a:lnTo>
                    <a:pt x="85084" y="5161"/>
                  </a:lnTo>
                  <a:lnTo>
                    <a:pt x="116068" y="21221"/>
                  </a:lnTo>
                  <a:lnTo>
                    <a:pt x="130744" y="37209"/>
                  </a:lnTo>
                  <a:lnTo>
                    <a:pt x="149698" y="76069"/>
                  </a:lnTo>
                  <a:lnTo>
                    <a:pt x="151150" y="96681"/>
                  </a:lnTo>
                  <a:lnTo>
                    <a:pt x="142550" y="138510"/>
                  </a:lnTo>
                  <a:lnTo>
                    <a:pt x="137148" y="146675"/>
                  </a:lnTo>
                  <a:lnTo>
                    <a:pt x="121785" y="158867"/>
                  </a:lnTo>
                  <a:lnTo>
                    <a:pt x="93406" y="172308"/>
                  </a:lnTo>
                  <a:lnTo>
                    <a:pt x="51592" y="178111"/>
                  </a:lnTo>
                  <a:lnTo>
                    <a:pt x="0" y="170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77647" y="2442528"/>
              <a:ext cx="197711" cy="200126"/>
            </a:xfrm>
            <a:custGeom>
              <a:avLst/>
              <a:gdLst/>
              <a:ahLst/>
              <a:cxnLst/>
              <a:rect l="0" t="0" r="0" b="0"/>
              <a:pathLst>
                <a:path w="197711" h="200126">
                  <a:moveTo>
                    <a:pt x="102954" y="115897"/>
                  </a:moveTo>
                  <a:lnTo>
                    <a:pt x="111287" y="78419"/>
                  </a:lnTo>
                  <a:lnTo>
                    <a:pt x="109712" y="43571"/>
                  </a:lnTo>
                  <a:lnTo>
                    <a:pt x="103617" y="22920"/>
                  </a:lnTo>
                  <a:lnTo>
                    <a:pt x="93110" y="5944"/>
                  </a:lnTo>
                  <a:lnTo>
                    <a:pt x="84694" y="1650"/>
                  </a:lnTo>
                  <a:lnTo>
                    <a:pt x="62863" y="0"/>
                  </a:lnTo>
                  <a:lnTo>
                    <a:pt x="43802" y="6285"/>
                  </a:lnTo>
                  <a:lnTo>
                    <a:pt x="35443" y="11237"/>
                  </a:lnTo>
                  <a:lnTo>
                    <a:pt x="23036" y="26097"/>
                  </a:lnTo>
                  <a:lnTo>
                    <a:pt x="5539" y="69822"/>
                  </a:lnTo>
                  <a:lnTo>
                    <a:pt x="0" y="109784"/>
                  </a:lnTo>
                  <a:lnTo>
                    <a:pt x="3949" y="145671"/>
                  </a:lnTo>
                  <a:lnTo>
                    <a:pt x="18117" y="178531"/>
                  </a:lnTo>
                  <a:lnTo>
                    <a:pt x="26509" y="185729"/>
                  </a:lnTo>
                  <a:lnTo>
                    <a:pt x="48311" y="193726"/>
                  </a:lnTo>
                  <a:lnTo>
                    <a:pt x="57167" y="192350"/>
                  </a:lnTo>
                  <a:lnTo>
                    <a:pt x="64240" y="187922"/>
                  </a:lnTo>
                  <a:lnTo>
                    <a:pt x="75219" y="173644"/>
                  </a:lnTo>
                  <a:lnTo>
                    <a:pt x="95518" y="125711"/>
                  </a:lnTo>
                  <a:lnTo>
                    <a:pt x="100336" y="123609"/>
                  </a:lnTo>
                  <a:lnTo>
                    <a:pt x="105888" y="126888"/>
                  </a:lnTo>
                  <a:lnTo>
                    <a:pt x="152259" y="184650"/>
                  </a:lnTo>
                  <a:lnTo>
                    <a:pt x="169321" y="193247"/>
                  </a:lnTo>
                  <a:lnTo>
                    <a:pt x="197710" y="2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66994" y="2474197"/>
              <a:ext cx="92592" cy="170777"/>
            </a:xfrm>
            <a:custGeom>
              <a:avLst/>
              <a:gdLst/>
              <a:ahLst/>
              <a:cxnLst/>
              <a:rect l="0" t="0" r="0" b="0"/>
              <a:pathLst>
                <a:path w="92592" h="170777">
                  <a:moveTo>
                    <a:pt x="8363" y="63170"/>
                  </a:moveTo>
                  <a:lnTo>
                    <a:pt x="19817" y="117315"/>
                  </a:lnTo>
                  <a:lnTo>
                    <a:pt x="32814" y="155252"/>
                  </a:lnTo>
                  <a:lnTo>
                    <a:pt x="41457" y="170776"/>
                  </a:lnTo>
                  <a:lnTo>
                    <a:pt x="42124" y="170003"/>
                  </a:lnTo>
                  <a:lnTo>
                    <a:pt x="41399" y="165977"/>
                  </a:lnTo>
                  <a:lnTo>
                    <a:pt x="16356" y="109082"/>
                  </a:lnTo>
                  <a:lnTo>
                    <a:pt x="1083" y="50023"/>
                  </a:lnTo>
                  <a:lnTo>
                    <a:pt x="0" y="36858"/>
                  </a:lnTo>
                  <a:lnTo>
                    <a:pt x="2788" y="26911"/>
                  </a:lnTo>
                  <a:lnTo>
                    <a:pt x="8156" y="19111"/>
                  </a:lnTo>
                  <a:lnTo>
                    <a:pt x="15245" y="12740"/>
                  </a:lnTo>
                  <a:lnTo>
                    <a:pt x="35599" y="5662"/>
                  </a:lnTo>
                  <a:lnTo>
                    <a:pt x="925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88487" y="2484570"/>
              <a:ext cx="144301" cy="200197"/>
            </a:xfrm>
            <a:custGeom>
              <a:avLst/>
              <a:gdLst/>
              <a:ahLst/>
              <a:cxnLst/>
              <a:rect l="0" t="0" r="0" b="0"/>
              <a:pathLst>
                <a:path w="144301" h="200197">
                  <a:moveTo>
                    <a:pt x="23741" y="42269"/>
                  </a:moveTo>
                  <a:lnTo>
                    <a:pt x="34919" y="59037"/>
                  </a:lnTo>
                  <a:lnTo>
                    <a:pt x="42891" y="62806"/>
                  </a:lnTo>
                  <a:lnTo>
                    <a:pt x="64228" y="63875"/>
                  </a:lnTo>
                  <a:lnTo>
                    <a:pt x="114883" y="53859"/>
                  </a:lnTo>
                  <a:lnTo>
                    <a:pt x="137948" y="43131"/>
                  </a:lnTo>
                  <a:lnTo>
                    <a:pt x="143163" y="36994"/>
                  </a:lnTo>
                  <a:lnTo>
                    <a:pt x="144300" y="30564"/>
                  </a:lnTo>
                  <a:lnTo>
                    <a:pt x="142718" y="23937"/>
                  </a:lnTo>
                  <a:lnTo>
                    <a:pt x="131602" y="10335"/>
                  </a:lnTo>
                  <a:lnTo>
                    <a:pt x="123725" y="3432"/>
                  </a:lnTo>
                  <a:lnTo>
                    <a:pt x="113793" y="0"/>
                  </a:lnTo>
                  <a:lnTo>
                    <a:pt x="78629" y="759"/>
                  </a:lnTo>
                  <a:lnTo>
                    <a:pt x="46633" y="9563"/>
                  </a:lnTo>
                  <a:lnTo>
                    <a:pt x="29626" y="20324"/>
                  </a:lnTo>
                  <a:lnTo>
                    <a:pt x="17388" y="36025"/>
                  </a:lnTo>
                  <a:lnTo>
                    <a:pt x="0" y="74701"/>
                  </a:lnTo>
                  <a:lnTo>
                    <a:pt x="68" y="116869"/>
                  </a:lnTo>
                  <a:lnTo>
                    <a:pt x="13087" y="155230"/>
                  </a:lnTo>
                  <a:lnTo>
                    <a:pt x="31763" y="183233"/>
                  </a:lnTo>
                  <a:lnTo>
                    <a:pt x="54602" y="192657"/>
                  </a:lnTo>
                  <a:lnTo>
                    <a:pt x="90986" y="197963"/>
                  </a:lnTo>
                  <a:lnTo>
                    <a:pt x="118497" y="200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359626" y="2512631"/>
              <a:ext cx="178986" cy="193193"/>
            </a:xfrm>
            <a:custGeom>
              <a:avLst/>
              <a:gdLst/>
              <a:ahLst/>
              <a:cxnLst/>
              <a:rect l="0" t="0" r="0" b="0"/>
              <a:pathLst>
                <a:path w="178986" h="193193">
                  <a:moveTo>
                    <a:pt x="0" y="45794"/>
                  </a:moveTo>
                  <a:lnTo>
                    <a:pt x="5590" y="104410"/>
                  </a:lnTo>
                  <a:lnTo>
                    <a:pt x="21332" y="161007"/>
                  </a:lnTo>
                  <a:lnTo>
                    <a:pt x="25859" y="175378"/>
                  </a:lnTo>
                  <a:lnTo>
                    <a:pt x="13228" y="122421"/>
                  </a:lnTo>
                  <a:lnTo>
                    <a:pt x="5609" y="80716"/>
                  </a:lnTo>
                  <a:lnTo>
                    <a:pt x="12331" y="27822"/>
                  </a:lnTo>
                  <a:lnTo>
                    <a:pt x="15240" y="16265"/>
                  </a:lnTo>
                  <a:lnTo>
                    <a:pt x="21859" y="8560"/>
                  </a:lnTo>
                  <a:lnTo>
                    <a:pt x="41691" y="0"/>
                  </a:lnTo>
                  <a:lnTo>
                    <a:pt x="51191" y="56"/>
                  </a:lnTo>
                  <a:lnTo>
                    <a:pt x="67985" y="6359"/>
                  </a:lnTo>
                  <a:lnTo>
                    <a:pt x="90594" y="23061"/>
                  </a:lnTo>
                  <a:lnTo>
                    <a:pt x="126257" y="79469"/>
                  </a:lnTo>
                  <a:lnTo>
                    <a:pt x="160257" y="139439"/>
                  </a:lnTo>
                  <a:lnTo>
                    <a:pt x="178985" y="193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80725" y="2316269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5"/>
                  </a:lnTo>
                  <a:lnTo>
                    <a:pt x="17475" y="221491"/>
                  </a:lnTo>
                  <a:lnTo>
                    <a:pt x="21166" y="274637"/>
                  </a:lnTo>
                  <a:lnTo>
                    <a:pt x="29182" y="329463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85969" y="2463668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44997" y="17958"/>
                  </a:lnTo>
                  <a:lnTo>
                    <a:pt x="93588" y="31667"/>
                  </a:lnTo>
                  <a:lnTo>
                    <a:pt x="38373" y="45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707067" y="2274155"/>
              <a:ext cx="296872" cy="384322"/>
            </a:xfrm>
            <a:custGeom>
              <a:avLst/>
              <a:gdLst/>
              <a:ahLst/>
              <a:cxnLst/>
              <a:rect l="0" t="0" r="0" b="0"/>
              <a:pathLst>
                <a:path w="296872" h="384322">
                  <a:moveTo>
                    <a:pt x="0" y="0"/>
                  </a:moveTo>
                  <a:lnTo>
                    <a:pt x="0" y="52050"/>
                  </a:lnTo>
                  <a:lnTo>
                    <a:pt x="5590" y="111537"/>
                  </a:lnTo>
                  <a:lnTo>
                    <a:pt x="10723" y="165488"/>
                  </a:lnTo>
                  <a:lnTo>
                    <a:pt x="21789" y="221206"/>
                  </a:lnTo>
                  <a:lnTo>
                    <a:pt x="28683" y="269483"/>
                  </a:lnTo>
                  <a:lnTo>
                    <a:pt x="36602" y="331912"/>
                  </a:lnTo>
                  <a:lnTo>
                    <a:pt x="41025" y="384321"/>
                  </a:lnTo>
                  <a:lnTo>
                    <a:pt x="41388" y="383725"/>
                  </a:lnTo>
                  <a:lnTo>
                    <a:pt x="53503" y="324023"/>
                  </a:lnTo>
                  <a:lnTo>
                    <a:pt x="66850" y="275355"/>
                  </a:lnTo>
                  <a:lnTo>
                    <a:pt x="72643" y="268968"/>
                  </a:lnTo>
                  <a:lnTo>
                    <a:pt x="80015" y="265879"/>
                  </a:lnTo>
                  <a:lnTo>
                    <a:pt x="88438" y="264990"/>
                  </a:lnTo>
                  <a:lnTo>
                    <a:pt x="95224" y="267907"/>
                  </a:lnTo>
                  <a:lnTo>
                    <a:pt x="105882" y="280507"/>
                  </a:lnTo>
                  <a:lnTo>
                    <a:pt x="134292" y="335608"/>
                  </a:lnTo>
                  <a:lnTo>
                    <a:pt x="138661" y="346571"/>
                  </a:lnTo>
                  <a:lnTo>
                    <a:pt x="143913" y="350370"/>
                  </a:lnTo>
                  <a:lnTo>
                    <a:pt x="149755" y="349394"/>
                  </a:lnTo>
                  <a:lnTo>
                    <a:pt x="207848" y="308334"/>
                  </a:lnTo>
                  <a:lnTo>
                    <a:pt x="266151" y="259674"/>
                  </a:lnTo>
                  <a:lnTo>
                    <a:pt x="286440" y="237467"/>
                  </a:lnTo>
                  <a:lnTo>
                    <a:pt x="296153" y="219015"/>
                  </a:lnTo>
                  <a:lnTo>
                    <a:pt x="296871" y="210351"/>
                  </a:lnTo>
                  <a:lnTo>
                    <a:pt x="291431" y="194485"/>
                  </a:lnTo>
                  <a:lnTo>
                    <a:pt x="284364" y="189318"/>
                  </a:lnTo>
                  <a:lnTo>
                    <a:pt x="264035" y="183577"/>
                  </a:lnTo>
                  <a:lnTo>
                    <a:pt x="242521" y="187265"/>
                  </a:lnTo>
                  <a:lnTo>
                    <a:pt x="222431" y="197872"/>
                  </a:lnTo>
                  <a:lnTo>
                    <a:pt x="205703" y="214285"/>
                  </a:lnTo>
                  <a:lnTo>
                    <a:pt x="188721" y="248846"/>
                  </a:lnTo>
                  <a:lnTo>
                    <a:pt x="181869" y="288721"/>
                  </a:lnTo>
                  <a:lnTo>
                    <a:pt x="185428" y="324583"/>
                  </a:lnTo>
                  <a:lnTo>
                    <a:pt x="193936" y="343521"/>
                  </a:lnTo>
                  <a:lnTo>
                    <a:pt x="199481" y="351846"/>
                  </a:lnTo>
                  <a:lnTo>
                    <a:pt x="215001" y="364216"/>
                  </a:lnTo>
                  <a:lnTo>
                    <a:pt x="224052" y="369153"/>
                  </a:lnTo>
                  <a:lnTo>
                    <a:pt x="246588" y="371518"/>
                  </a:lnTo>
                  <a:lnTo>
                    <a:pt x="28427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094887" y="2442611"/>
              <a:ext cx="117745" cy="221099"/>
            </a:xfrm>
            <a:custGeom>
              <a:avLst/>
              <a:gdLst/>
              <a:ahLst/>
              <a:cxnLst/>
              <a:rect l="0" t="0" r="0" b="0"/>
              <a:pathLst>
                <a:path w="117745" h="221099">
                  <a:moveTo>
                    <a:pt x="96491" y="0"/>
                  </a:moveTo>
                  <a:lnTo>
                    <a:pt x="34234" y="19128"/>
                  </a:lnTo>
                  <a:lnTo>
                    <a:pt x="17738" y="30338"/>
                  </a:lnTo>
                  <a:lnTo>
                    <a:pt x="5728" y="46239"/>
                  </a:lnTo>
                  <a:lnTo>
                    <a:pt x="887" y="55392"/>
                  </a:lnTo>
                  <a:lnTo>
                    <a:pt x="0" y="63835"/>
                  </a:lnTo>
                  <a:lnTo>
                    <a:pt x="5253" y="79454"/>
                  </a:lnTo>
                  <a:lnTo>
                    <a:pt x="18507" y="91075"/>
                  </a:lnTo>
                  <a:lnTo>
                    <a:pt x="75982" y="118610"/>
                  </a:lnTo>
                  <a:lnTo>
                    <a:pt x="112068" y="144442"/>
                  </a:lnTo>
                  <a:lnTo>
                    <a:pt x="116234" y="152446"/>
                  </a:lnTo>
                  <a:lnTo>
                    <a:pt x="117744" y="170699"/>
                  </a:lnTo>
                  <a:lnTo>
                    <a:pt x="114169" y="179310"/>
                  </a:lnTo>
                  <a:lnTo>
                    <a:pt x="100839" y="195117"/>
                  </a:lnTo>
                  <a:lnTo>
                    <a:pt x="73602" y="211580"/>
                  </a:lnTo>
                  <a:lnTo>
                    <a:pt x="43848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201907" y="2483321"/>
              <a:ext cx="166608" cy="211975"/>
            </a:xfrm>
            <a:custGeom>
              <a:avLst/>
              <a:gdLst/>
              <a:ahLst/>
              <a:cxnLst/>
              <a:rect l="0" t="0" r="0" b="0"/>
              <a:pathLst>
                <a:path w="166608" h="211975">
                  <a:moveTo>
                    <a:pt x="0" y="106689"/>
                  </a:moveTo>
                  <a:lnTo>
                    <a:pt x="55045" y="89901"/>
                  </a:lnTo>
                  <a:lnTo>
                    <a:pt x="106452" y="80236"/>
                  </a:lnTo>
                  <a:lnTo>
                    <a:pt x="156079" y="56490"/>
                  </a:lnTo>
                  <a:lnTo>
                    <a:pt x="162544" y="47487"/>
                  </a:lnTo>
                  <a:lnTo>
                    <a:pt x="166607" y="25005"/>
                  </a:lnTo>
                  <a:lnTo>
                    <a:pt x="163714" y="15968"/>
                  </a:lnTo>
                  <a:lnTo>
                    <a:pt x="158275" y="8774"/>
                  </a:lnTo>
                  <a:lnTo>
                    <a:pt x="151140" y="2808"/>
                  </a:lnTo>
                  <a:lnTo>
                    <a:pt x="141704" y="0"/>
                  </a:lnTo>
                  <a:lnTo>
                    <a:pt x="118741" y="0"/>
                  </a:lnTo>
                  <a:lnTo>
                    <a:pt x="99177" y="7019"/>
                  </a:lnTo>
                  <a:lnTo>
                    <a:pt x="82683" y="19107"/>
                  </a:lnTo>
                  <a:lnTo>
                    <a:pt x="61413" y="45644"/>
                  </a:lnTo>
                  <a:lnTo>
                    <a:pt x="51471" y="65520"/>
                  </a:lnTo>
                  <a:lnTo>
                    <a:pt x="44886" y="102030"/>
                  </a:lnTo>
                  <a:lnTo>
                    <a:pt x="48524" y="136894"/>
                  </a:lnTo>
                  <a:lnTo>
                    <a:pt x="68189" y="169451"/>
                  </a:lnTo>
                  <a:lnTo>
                    <a:pt x="89578" y="184496"/>
                  </a:lnTo>
                  <a:lnTo>
                    <a:pt x="148114" y="208291"/>
                  </a:lnTo>
                  <a:lnTo>
                    <a:pt x="157927" y="2119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52846" y="2510721"/>
              <a:ext cx="117559" cy="247746"/>
            </a:xfrm>
            <a:custGeom>
              <a:avLst/>
              <a:gdLst/>
              <a:ahLst/>
              <a:cxnLst/>
              <a:rect l="0" t="0" r="0" b="0"/>
              <a:pathLst>
                <a:path w="117559" h="247746">
                  <a:moveTo>
                    <a:pt x="117558" y="5589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43311" y="10149"/>
                  </a:lnTo>
                  <a:lnTo>
                    <a:pt x="17700" y="25528"/>
                  </a:lnTo>
                  <a:lnTo>
                    <a:pt x="5716" y="41357"/>
                  </a:lnTo>
                  <a:lnTo>
                    <a:pt x="883" y="50492"/>
                  </a:lnTo>
                  <a:lnTo>
                    <a:pt x="0" y="60091"/>
                  </a:lnTo>
                  <a:lnTo>
                    <a:pt x="5258" y="80115"/>
                  </a:lnTo>
                  <a:lnTo>
                    <a:pt x="12276" y="86859"/>
                  </a:lnTo>
                  <a:lnTo>
                    <a:pt x="74121" y="108737"/>
                  </a:lnTo>
                  <a:lnTo>
                    <a:pt x="113412" y="139593"/>
                  </a:lnTo>
                  <a:lnTo>
                    <a:pt x="115964" y="148738"/>
                  </a:lnTo>
                  <a:lnTo>
                    <a:pt x="112560" y="171376"/>
                  </a:lnTo>
                  <a:lnTo>
                    <a:pt x="97490" y="199251"/>
                  </a:lnTo>
                  <a:lnTo>
                    <a:pt x="78207" y="222328"/>
                  </a:lnTo>
                  <a:lnTo>
                    <a:pt x="52086" y="238394"/>
                  </a:lnTo>
                  <a:lnTo>
                    <a:pt x="22801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675689" y="2726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822052" y="3169077"/>
            <a:ext cx="3042737" cy="756391"/>
            <a:chOff x="4822052" y="3169077"/>
            <a:chExt cx="3042737" cy="756391"/>
          </a:xfrm>
        </p:grpSpPr>
        <p:sp>
          <p:nvSpPr>
            <p:cNvPr id="88" name="Freeform 87"/>
            <p:cNvSpPr/>
            <p:nvPr/>
          </p:nvSpPr>
          <p:spPr>
            <a:xfrm>
              <a:off x="4822052" y="3179606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0" y="0"/>
                  </a:moveTo>
                  <a:lnTo>
                    <a:pt x="19128" y="63428"/>
                  </a:lnTo>
                  <a:lnTo>
                    <a:pt x="48193" y="125194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37865" y="3169077"/>
              <a:ext cx="63172" cy="178986"/>
            </a:xfrm>
            <a:custGeom>
              <a:avLst/>
              <a:gdLst/>
              <a:ahLst/>
              <a:cxnLst/>
              <a:rect l="0" t="0" r="0" b="0"/>
              <a:pathLst>
                <a:path w="63172" h="178986">
                  <a:moveTo>
                    <a:pt x="0" y="0"/>
                  </a:moveTo>
                  <a:lnTo>
                    <a:pt x="14654" y="62093"/>
                  </a:lnTo>
                  <a:lnTo>
                    <a:pt x="40000" y="124005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090064" y="3226659"/>
              <a:ext cx="382836" cy="433927"/>
            </a:xfrm>
            <a:custGeom>
              <a:avLst/>
              <a:gdLst/>
              <a:ahLst/>
              <a:cxnLst/>
              <a:rect l="0" t="0" r="0" b="0"/>
              <a:pathLst>
                <a:path w="382836" h="433927">
                  <a:moveTo>
                    <a:pt x="184713" y="5589"/>
                  </a:moveTo>
                  <a:lnTo>
                    <a:pt x="167946" y="0"/>
                  </a:lnTo>
                  <a:lnTo>
                    <a:pt x="135161" y="2114"/>
                  </a:lnTo>
                  <a:lnTo>
                    <a:pt x="112387" y="13403"/>
                  </a:lnTo>
                  <a:lnTo>
                    <a:pt x="59722" y="53195"/>
                  </a:lnTo>
                  <a:lnTo>
                    <a:pt x="36414" y="90145"/>
                  </a:lnTo>
                  <a:lnTo>
                    <a:pt x="14346" y="151320"/>
                  </a:lnTo>
                  <a:lnTo>
                    <a:pt x="873" y="194608"/>
                  </a:lnTo>
                  <a:lnTo>
                    <a:pt x="0" y="240189"/>
                  </a:lnTo>
                  <a:lnTo>
                    <a:pt x="4597" y="302404"/>
                  </a:lnTo>
                  <a:lnTo>
                    <a:pt x="16571" y="339979"/>
                  </a:lnTo>
                  <a:lnTo>
                    <a:pt x="48346" y="394812"/>
                  </a:lnTo>
                  <a:lnTo>
                    <a:pt x="63274" y="413714"/>
                  </a:lnTo>
                  <a:lnTo>
                    <a:pt x="81607" y="426014"/>
                  </a:lnTo>
                  <a:lnTo>
                    <a:pt x="122837" y="433926"/>
                  </a:lnTo>
                  <a:lnTo>
                    <a:pt x="179596" y="428194"/>
                  </a:lnTo>
                  <a:lnTo>
                    <a:pt x="225816" y="412677"/>
                  </a:lnTo>
                  <a:lnTo>
                    <a:pt x="279336" y="379472"/>
                  </a:lnTo>
                  <a:lnTo>
                    <a:pt x="341459" y="319823"/>
                  </a:lnTo>
                  <a:lnTo>
                    <a:pt x="375038" y="259677"/>
                  </a:lnTo>
                  <a:lnTo>
                    <a:pt x="382835" y="208031"/>
                  </a:lnTo>
                  <a:lnTo>
                    <a:pt x="381256" y="152769"/>
                  </a:lnTo>
                  <a:lnTo>
                    <a:pt x="364436" y="96793"/>
                  </a:lnTo>
                  <a:lnTo>
                    <a:pt x="345329" y="60299"/>
                  </a:lnTo>
                  <a:lnTo>
                    <a:pt x="319261" y="32848"/>
                  </a:lnTo>
                  <a:lnTo>
                    <a:pt x="283720" y="15486"/>
                  </a:lnTo>
                  <a:lnTo>
                    <a:pt x="237965" y="14111"/>
                  </a:lnTo>
                  <a:lnTo>
                    <a:pt x="195242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489023" y="3460879"/>
              <a:ext cx="158230" cy="464589"/>
            </a:xfrm>
            <a:custGeom>
              <a:avLst/>
              <a:gdLst/>
              <a:ahLst/>
              <a:cxnLst/>
              <a:rect l="0" t="0" r="0" b="0"/>
              <a:pathLst>
                <a:path w="158230" h="464589">
                  <a:moveTo>
                    <a:pt x="27910" y="160924"/>
                  </a:moveTo>
                  <a:lnTo>
                    <a:pt x="27910" y="215068"/>
                  </a:lnTo>
                  <a:lnTo>
                    <a:pt x="36315" y="277888"/>
                  </a:lnTo>
                  <a:lnTo>
                    <a:pt x="44698" y="324782"/>
                  </a:lnTo>
                  <a:lnTo>
                    <a:pt x="47702" y="375720"/>
                  </a:lnTo>
                  <a:lnTo>
                    <a:pt x="48592" y="426688"/>
                  </a:lnTo>
                  <a:lnTo>
                    <a:pt x="47685" y="463757"/>
                  </a:lnTo>
                  <a:lnTo>
                    <a:pt x="45773" y="464588"/>
                  </a:lnTo>
                  <a:lnTo>
                    <a:pt x="43328" y="461633"/>
                  </a:lnTo>
                  <a:lnTo>
                    <a:pt x="33278" y="403213"/>
                  </a:lnTo>
                  <a:lnTo>
                    <a:pt x="27800" y="343011"/>
                  </a:lnTo>
                  <a:lnTo>
                    <a:pt x="19818" y="285065"/>
                  </a:lnTo>
                  <a:lnTo>
                    <a:pt x="11214" y="223443"/>
                  </a:lnTo>
                  <a:lnTo>
                    <a:pt x="6975" y="163070"/>
                  </a:lnTo>
                  <a:lnTo>
                    <a:pt x="0" y="114507"/>
                  </a:lnTo>
                  <a:lnTo>
                    <a:pt x="169" y="59295"/>
                  </a:lnTo>
                  <a:lnTo>
                    <a:pt x="6222" y="37376"/>
                  </a:lnTo>
                  <a:lnTo>
                    <a:pt x="16711" y="19836"/>
                  </a:lnTo>
                  <a:lnTo>
                    <a:pt x="32291" y="7361"/>
                  </a:lnTo>
                  <a:lnTo>
                    <a:pt x="41359" y="2397"/>
                  </a:lnTo>
                  <a:lnTo>
                    <a:pt x="63913" y="0"/>
                  </a:lnTo>
                  <a:lnTo>
                    <a:pt x="87195" y="4004"/>
                  </a:lnTo>
                  <a:lnTo>
                    <a:pt x="105341" y="13583"/>
                  </a:lnTo>
                  <a:lnTo>
                    <a:pt x="128711" y="37719"/>
                  </a:lnTo>
                  <a:lnTo>
                    <a:pt x="157059" y="98028"/>
                  </a:lnTo>
                  <a:lnTo>
                    <a:pt x="158229" y="118932"/>
                  </a:lnTo>
                  <a:lnTo>
                    <a:pt x="149448" y="160948"/>
                  </a:lnTo>
                  <a:lnTo>
                    <a:pt x="136909" y="178872"/>
                  </a:lnTo>
                  <a:lnTo>
                    <a:pt x="118468" y="193467"/>
                  </a:lnTo>
                  <a:lnTo>
                    <a:pt x="94674" y="203853"/>
                  </a:lnTo>
                  <a:lnTo>
                    <a:pt x="77860" y="206130"/>
                  </a:lnTo>
                  <a:lnTo>
                    <a:pt x="59495" y="203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701763" y="3442818"/>
              <a:ext cx="131025" cy="226840"/>
            </a:xfrm>
            <a:custGeom>
              <a:avLst/>
              <a:gdLst/>
              <a:ahLst/>
              <a:cxnLst/>
              <a:rect l="0" t="0" r="0" b="0"/>
              <a:pathLst>
                <a:path w="131025" h="226840">
                  <a:moveTo>
                    <a:pt x="4682" y="126342"/>
                  </a:moveTo>
                  <a:lnTo>
                    <a:pt x="22641" y="180217"/>
                  </a:lnTo>
                  <a:lnTo>
                    <a:pt x="34050" y="209766"/>
                  </a:lnTo>
                  <a:lnTo>
                    <a:pt x="45421" y="226200"/>
                  </a:lnTo>
                  <a:lnTo>
                    <a:pt x="47049" y="226839"/>
                  </a:lnTo>
                  <a:lnTo>
                    <a:pt x="25651" y="167663"/>
                  </a:lnTo>
                  <a:lnTo>
                    <a:pt x="4675" y="105215"/>
                  </a:lnTo>
                  <a:lnTo>
                    <a:pt x="0" y="83028"/>
                  </a:lnTo>
                  <a:lnTo>
                    <a:pt x="1821" y="57568"/>
                  </a:lnTo>
                  <a:lnTo>
                    <a:pt x="9650" y="36894"/>
                  </a:lnTo>
                  <a:lnTo>
                    <a:pt x="15013" y="28106"/>
                  </a:lnTo>
                  <a:lnTo>
                    <a:pt x="30331" y="15221"/>
                  </a:lnTo>
                  <a:lnTo>
                    <a:pt x="39329" y="10147"/>
                  </a:lnTo>
                  <a:lnTo>
                    <a:pt x="92288" y="2005"/>
                  </a:lnTo>
                  <a:lnTo>
                    <a:pt x="1310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58010" y="3510731"/>
              <a:ext cx="227462" cy="187148"/>
            </a:xfrm>
            <a:custGeom>
              <a:avLst/>
              <a:gdLst/>
              <a:ahLst/>
              <a:cxnLst/>
              <a:rect l="0" t="0" r="0" b="0"/>
              <a:pathLst>
                <a:path w="227462" h="187148">
                  <a:moveTo>
                    <a:pt x="132705" y="90015"/>
                  </a:moveTo>
                  <a:lnTo>
                    <a:pt x="129585" y="47323"/>
                  </a:lnTo>
                  <a:lnTo>
                    <a:pt x="127116" y="36987"/>
                  </a:lnTo>
                  <a:lnTo>
                    <a:pt x="115013" y="19264"/>
                  </a:lnTo>
                  <a:lnTo>
                    <a:pt x="106872" y="11262"/>
                  </a:lnTo>
                  <a:lnTo>
                    <a:pt x="85348" y="2371"/>
                  </a:lnTo>
                  <a:lnTo>
                    <a:pt x="73058" y="0"/>
                  </a:lnTo>
                  <a:lnTo>
                    <a:pt x="53163" y="3605"/>
                  </a:lnTo>
                  <a:lnTo>
                    <a:pt x="28808" y="18788"/>
                  </a:lnTo>
                  <a:lnTo>
                    <a:pt x="21326" y="24983"/>
                  </a:lnTo>
                  <a:lnTo>
                    <a:pt x="9894" y="44344"/>
                  </a:lnTo>
                  <a:lnTo>
                    <a:pt x="0" y="81552"/>
                  </a:lnTo>
                  <a:lnTo>
                    <a:pt x="189" y="119092"/>
                  </a:lnTo>
                  <a:lnTo>
                    <a:pt x="5958" y="141542"/>
                  </a:lnTo>
                  <a:lnTo>
                    <a:pt x="16322" y="163219"/>
                  </a:lnTo>
                  <a:lnTo>
                    <a:pt x="31846" y="178312"/>
                  </a:lnTo>
                  <a:lnTo>
                    <a:pt x="40899" y="183974"/>
                  </a:lnTo>
                  <a:lnTo>
                    <a:pt x="60317" y="187147"/>
                  </a:lnTo>
                  <a:lnTo>
                    <a:pt x="70408" y="186355"/>
                  </a:lnTo>
                  <a:lnTo>
                    <a:pt x="78305" y="182317"/>
                  </a:lnTo>
                  <a:lnTo>
                    <a:pt x="90200" y="168473"/>
                  </a:lnTo>
                  <a:lnTo>
                    <a:pt x="109062" y="135358"/>
                  </a:lnTo>
                  <a:lnTo>
                    <a:pt x="120756" y="85540"/>
                  </a:lnTo>
                  <a:lnTo>
                    <a:pt x="123569" y="88202"/>
                  </a:lnTo>
                  <a:lnTo>
                    <a:pt x="142079" y="123322"/>
                  </a:lnTo>
                  <a:lnTo>
                    <a:pt x="167068" y="148107"/>
                  </a:lnTo>
                  <a:lnTo>
                    <a:pt x="176670" y="152139"/>
                  </a:lnTo>
                  <a:lnTo>
                    <a:pt x="227461" y="153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69353" y="3284891"/>
              <a:ext cx="195104" cy="379027"/>
            </a:xfrm>
            <a:custGeom>
              <a:avLst/>
              <a:gdLst/>
              <a:ahLst/>
              <a:cxnLst/>
              <a:rect l="0" t="0" r="0" b="0"/>
              <a:pathLst>
                <a:path w="195104" h="379027">
                  <a:moveTo>
                    <a:pt x="5590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6073" y="125405"/>
                  </a:lnTo>
                  <a:lnTo>
                    <a:pt x="13787" y="186078"/>
                  </a:lnTo>
                  <a:lnTo>
                    <a:pt x="18547" y="241137"/>
                  </a:lnTo>
                  <a:lnTo>
                    <a:pt x="24247" y="297616"/>
                  </a:lnTo>
                  <a:lnTo>
                    <a:pt x="29055" y="352565"/>
                  </a:lnTo>
                  <a:lnTo>
                    <a:pt x="31762" y="368404"/>
                  </a:lnTo>
                  <a:lnTo>
                    <a:pt x="31227" y="375454"/>
                  </a:lnTo>
                  <a:lnTo>
                    <a:pt x="28530" y="376645"/>
                  </a:lnTo>
                  <a:lnTo>
                    <a:pt x="24393" y="373929"/>
                  </a:lnTo>
                  <a:lnTo>
                    <a:pt x="19796" y="358433"/>
                  </a:lnTo>
                  <a:lnTo>
                    <a:pt x="20328" y="320282"/>
                  </a:lnTo>
                  <a:lnTo>
                    <a:pt x="30988" y="266167"/>
                  </a:lnTo>
                  <a:lnTo>
                    <a:pt x="46520" y="238091"/>
                  </a:lnTo>
                  <a:lnTo>
                    <a:pt x="55104" y="232427"/>
                  </a:lnTo>
                  <a:lnTo>
                    <a:pt x="77119" y="226133"/>
                  </a:lnTo>
                  <a:lnTo>
                    <a:pt x="102501" y="229575"/>
                  </a:lnTo>
                  <a:lnTo>
                    <a:pt x="127040" y="238904"/>
                  </a:lnTo>
                  <a:lnTo>
                    <a:pt x="145746" y="250848"/>
                  </a:lnTo>
                  <a:lnTo>
                    <a:pt x="158738" y="267076"/>
                  </a:lnTo>
                  <a:lnTo>
                    <a:pt x="186501" y="317534"/>
                  </a:lnTo>
                  <a:lnTo>
                    <a:pt x="19510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27669" y="3284891"/>
              <a:ext cx="10095" cy="400084"/>
            </a:xfrm>
            <a:custGeom>
              <a:avLst/>
              <a:gdLst/>
              <a:ahLst/>
              <a:cxnLst/>
              <a:rect l="0" t="0" r="0" b="0"/>
              <a:pathLst>
                <a:path w="10095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19" y="212191"/>
                  </a:lnTo>
                  <a:lnTo>
                    <a:pt x="9064" y="272631"/>
                  </a:lnTo>
                  <a:lnTo>
                    <a:pt x="10094" y="323585"/>
                  </a:lnTo>
                  <a:lnTo>
                    <a:pt x="2137" y="38156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74680" y="3181872"/>
              <a:ext cx="288566" cy="271476"/>
            </a:xfrm>
            <a:custGeom>
              <a:avLst/>
              <a:gdLst/>
              <a:ahLst/>
              <a:cxnLst/>
              <a:rect l="0" t="0" r="0" b="0"/>
              <a:pathLst>
                <a:path w="288566" h="271476">
                  <a:moveTo>
                    <a:pt x="5589" y="145133"/>
                  </a:moveTo>
                  <a:lnTo>
                    <a:pt x="0" y="128365"/>
                  </a:lnTo>
                  <a:lnTo>
                    <a:pt x="376" y="110775"/>
                  </a:lnTo>
                  <a:lnTo>
                    <a:pt x="5612" y="92428"/>
                  </a:lnTo>
                  <a:lnTo>
                    <a:pt x="34592" y="54340"/>
                  </a:lnTo>
                  <a:lnTo>
                    <a:pt x="63094" y="27069"/>
                  </a:lnTo>
                  <a:lnTo>
                    <a:pt x="111514" y="5381"/>
                  </a:lnTo>
                  <a:lnTo>
                    <a:pt x="153827" y="0"/>
                  </a:lnTo>
                  <a:lnTo>
                    <a:pt x="180267" y="4980"/>
                  </a:lnTo>
                  <a:lnTo>
                    <a:pt x="225837" y="27241"/>
                  </a:lnTo>
                  <a:lnTo>
                    <a:pt x="260228" y="55338"/>
                  </a:lnTo>
                  <a:lnTo>
                    <a:pt x="275130" y="73639"/>
                  </a:lnTo>
                  <a:lnTo>
                    <a:pt x="283312" y="99710"/>
                  </a:lnTo>
                  <a:lnTo>
                    <a:pt x="288565" y="158517"/>
                  </a:lnTo>
                  <a:lnTo>
                    <a:pt x="278297" y="201091"/>
                  </a:lnTo>
                  <a:lnTo>
                    <a:pt x="260437" y="232163"/>
                  </a:lnTo>
                  <a:lnTo>
                    <a:pt x="244026" y="245424"/>
                  </a:lnTo>
                  <a:lnTo>
                    <a:pt x="185273" y="267917"/>
                  </a:lnTo>
                  <a:lnTo>
                    <a:pt x="174045" y="2714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38817" y="3442818"/>
              <a:ext cx="109951" cy="202748"/>
            </a:xfrm>
            <a:custGeom>
              <a:avLst/>
              <a:gdLst/>
              <a:ahLst/>
              <a:cxnLst/>
              <a:rect l="0" t="0" r="0" b="0"/>
              <a:pathLst>
                <a:path w="109951" h="202748">
                  <a:moveTo>
                    <a:pt x="15193" y="126342"/>
                  </a:moveTo>
                  <a:lnTo>
                    <a:pt x="33151" y="180217"/>
                  </a:lnTo>
                  <a:lnTo>
                    <a:pt x="39942" y="200589"/>
                  </a:lnTo>
                  <a:lnTo>
                    <a:pt x="39881" y="202747"/>
                  </a:lnTo>
                  <a:lnTo>
                    <a:pt x="29786" y="184595"/>
                  </a:lnTo>
                  <a:lnTo>
                    <a:pt x="8223" y="125911"/>
                  </a:lnTo>
                  <a:lnTo>
                    <a:pt x="0" y="94629"/>
                  </a:lnTo>
                  <a:lnTo>
                    <a:pt x="6516" y="52618"/>
                  </a:lnTo>
                  <a:lnTo>
                    <a:pt x="9408" y="42097"/>
                  </a:lnTo>
                  <a:lnTo>
                    <a:pt x="16016" y="33914"/>
                  </a:lnTo>
                  <a:lnTo>
                    <a:pt x="46502" y="16808"/>
                  </a:lnTo>
                  <a:lnTo>
                    <a:pt x="85719" y="3667"/>
                  </a:lnTo>
                  <a:lnTo>
                    <a:pt x="1099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85381" y="3489872"/>
              <a:ext cx="137619" cy="187368"/>
            </a:xfrm>
            <a:custGeom>
              <a:avLst/>
              <a:gdLst/>
              <a:ahLst/>
              <a:cxnLst/>
              <a:rect l="0" t="0" r="0" b="0"/>
              <a:pathLst>
                <a:path w="137619" h="187368">
                  <a:moveTo>
                    <a:pt x="100256" y="5589"/>
                  </a:moveTo>
                  <a:lnTo>
                    <a:pt x="83488" y="0"/>
                  </a:lnTo>
                  <a:lnTo>
                    <a:pt x="65898" y="3495"/>
                  </a:lnTo>
                  <a:lnTo>
                    <a:pt x="39383" y="18616"/>
                  </a:lnTo>
                  <a:lnTo>
                    <a:pt x="16709" y="41034"/>
                  </a:lnTo>
                  <a:lnTo>
                    <a:pt x="9463" y="50276"/>
                  </a:lnTo>
                  <a:lnTo>
                    <a:pt x="1413" y="76143"/>
                  </a:lnTo>
                  <a:lnTo>
                    <a:pt x="0" y="120470"/>
                  </a:lnTo>
                  <a:lnTo>
                    <a:pt x="5395" y="146725"/>
                  </a:lnTo>
                  <a:lnTo>
                    <a:pt x="15592" y="166192"/>
                  </a:lnTo>
                  <a:lnTo>
                    <a:pt x="31042" y="179524"/>
                  </a:lnTo>
                  <a:lnTo>
                    <a:pt x="40076" y="184716"/>
                  </a:lnTo>
                  <a:lnTo>
                    <a:pt x="59471" y="187367"/>
                  </a:lnTo>
                  <a:lnTo>
                    <a:pt x="69557" y="186436"/>
                  </a:lnTo>
                  <a:lnTo>
                    <a:pt x="90121" y="176042"/>
                  </a:lnTo>
                  <a:lnTo>
                    <a:pt x="109790" y="158555"/>
                  </a:lnTo>
                  <a:lnTo>
                    <a:pt x="126330" y="135185"/>
                  </a:lnTo>
                  <a:lnTo>
                    <a:pt x="137618" y="90131"/>
                  </a:lnTo>
                  <a:lnTo>
                    <a:pt x="135373" y="50915"/>
                  </a:lnTo>
                  <a:lnTo>
                    <a:pt x="127172" y="31193"/>
                  </a:lnTo>
                  <a:lnTo>
                    <a:pt x="116898" y="1696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29830" y="3442851"/>
              <a:ext cx="138142" cy="399398"/>
            </a:xfrm>
            <a:custGeom>
              <a:avLst/>
              <a:gdLst/>
              <a:ahLst/>
              <a:cxnLst/>
              <a:rect l="0" t="0" r="0" b="0"/>
              <a:pathLst>
                <a:path w="138142" h="399398">
                  <a:moveTo>
                    <a:pt x="29507" y="157895"/>
                  </a:moveTo>
                  <a:lnTo>
                    <a:pt x="32626" y="206825"/>
                  </a:lnTo>
                  <a:lnTo>
                    <a:pt x="40960" y="254671"/>
                  </a:lnTo>
                  <a:lnTo>
                    <a:pt x="54256" y="312062"/>
                  </a:lnTo>
                  <a:lnTo>
                    <a:pt x="60912" y="365599"/>
                  </a:lnTo>
                  <a:lnTo>
                    <a:pt x="66758" y="399071"/>
                  </a:lnTo>
                  <a:lnTo>
                    <a:pt x="66039" y="399397"/>
                  </a:lnTo>
                  <a:lnTo>
                    <a:pt x="46727" y="337072"/>
                  </a:lnTo>
                  <a:lnTo>
                    <a:pt x="32951" y="280332"/>
                  </a:lnTo>
                  <a:lnTo>
                    <a:pt x="18966" y="226664"/>
                  </a:lnTo>
                  <a:lnTo>
                    <a:pt x="8446" y="177491"/>
                  </a:lnTo>
                  <a:lnTo>
                    <a:pt x="0" y="114062"/>
                  </a:lnTo>
                  <a:lnTo>
                    <a:pt x="671" y="57643"/>
                  </a:lnTo>
                  <a:lnTo>
                    <a:pt x="14853" y="23685"/>
                  </a:lnTo>
                  <a:lnTo>
                    <a:pt x="27283" y="6219"/>
                  </a:lnTo>
                  <a:lnTo>
                    <a:pt x="35043" y="1796"/>
                  </a:lnTo>
                  <a:lnTo>
                    <a:pt x="53025" y="0"/>
                  </a:lnTo>
                  <a:lnTo>
                    <a:pt x="69595" y="6221"/>
                  </a:lnTo>
                  <a:lnTo>
                    <a:pt x="99296" y="29278"/>
                  </a:lnTo>
                  <a:lnTo>
                    <a:pt x="126524" y="64769"/>
                  </a:lnTo>
                  <a:lnTo>
                    <a:pt x="136186" y="84920"/>
                  </a:lnTo>
                  <a:lnTo>
                    <a:pt x="138141" y="105574"/>
                  </a:lnTo>
                  <a:lnTo>
                    <a:pt x="133941" y="125282"/>
                  </a:lnTo>
                  <a:lnTo>
                    <a:pt x="124275" y="141841"/>
                  </a:lnTo>
                  <a:lnTo>
                    <a:pt x="100090" y="164316"/>
                  </a:lnTo>
                  <a:lnTo>
                    <a:pt x="77645" y="172447"/>
                  </a:lnTo>
                  <a:lnTo>
                    <a:pt x="29507" y="178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96207" y="3456854"/>
              <a:ext cx="115815" cy="172258"/>
            </a:xfrm>
            <a:custGeom>
              <a:avLst/>
              <a:gdLst/>
              <a:ahLst/>
              <a:cxnLst/>
              <a:rect l="0" t="0" r="0" b="0"/>
              <a:pathLst>
                <a:path w="115815" h="172258">
                  <a:moveTo>
                    <a:pt x="0" y="101778"/>
                  </a:moveTo>
                  <a:lnTo>
                    <a:pt x="53875" y="83819"/>
                  </a:lnTo>
                  <a:lnTo>
                    <a:pt x="105447" y="61040"/>
                  </a:lnTo>
                  <a:lnTo>
                    <a:pt x="111242" y="52392"/>
                  </a:lnTo>
                  <a:lnTo>
                    <a:pt x="114562" y="30306"/>
                  </a:lnTo>
                  <a:lnTo>
                    <a:pt x="111470" y="21374"/>
                  </a:lnTo>
                  <a:lnTo>
                    <a:pt x="98675" y="8331"/>
                  </a:lnTo>
                  <a:lnTo>
                    <a:pt x="78171" y="1755"/>
                  </a:lnTo>
                  <a:lnTo>
                    <a:pt x="66152" y="0"/>
                  </a:lnTo>
                  <a:lnTo>
                    <a:pt x="46559" y="4291"/>
                  </a:lnTo>
                  <a:lnTo>
                    <a:pt x="30051" y="15167"/>
                  </a:lnTo>
                  <a:lnTo>
                    <a:pt x="14916" y="31698"/>
                  </a:lnTo>
                  <a:lnTo>
                    <a:pt x="6629" y="56983"/>
                  </a:lnTo>
                  <a:lnTo>
                    <a:pt x="5084" y="100984"/>
                  </a:lnTo>
                  <a:lnTo>
                    <a:pt x="10448" y="127161"/>
                  </a:lnTo>
                  <a:lnTo>
                    <a:pt x="20632" y="146595"/>
                  </a:lnTo>
                  <a:lnTo>
                    <a:pt x="36076" y="159911"/>
                  </a:lnTo>
                  <a:lnTo>
                    <a:pt x="55808" y="168559"/>
                  </a:lnTo>
                  <a:lnTo>
                    <a:pt x="89715" y="172257"/>
                  </a:lnTo>
                  <a:lnTo>
                    <a:pt x="115814" y="164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67134" y="3453347"/>
              <a:ext cx="113343" cy="182571"/>
            </a:xfrm>
            <a:custGeom>
              <a:avLst/>
              <a:gdLst/>
              <a:ahLst/>
              <a:cxnLst/>
              <a:rect l="0" t="0" r="0" b="0"/>
              <a:pathLst>
                <a:path w="113343" h="182571">
                  <a:moveTo>
                    <a:pt x="18586" y="94756"/>
                  </a:moveTo>
                  <a:lnTo>
                    <a:pt x="21706" y="137448"/>
                  </a:lnTo>
                  <a:lnTo>
                    <a:pt x="33159" y="168627"/>
                  </a:lnTo>
                  <a:lnTo>
                    <a:pt x="41440" y="182570"/>
                  </a:lnTo>
                  <a:lnTo>
                    <a:pt x="42011" y="181375"/>
                  </a:lnTo>
                  <a:lnTo>
                    <a:pt x="25279" y="123778"/>
                  </a:lnTo>
                  <a:lnTo>
                    <a:pt x="3089" y="63050"/>
                  </a:lnTo>
                  <a:lnTo>
                    <a:pt x="0" y="36991"/>
                  </a:lnTo>
                  <a:lnTo>
                    <a:pt x="2686" y="27000"/>
                  </a:lnTo>
                  <a:lnTo>
                    <a:pt x="7986" y="19170"/>
                  </a:lnTo>
                  <a:lnTo>
                    <a:pt x="15029" y="12780"/>
                  </a:lnTo>
                  <a:lnTo>
                    <a:pt x="35332" y="5680"/>
                  </a:lnTo>
                  <a:lnTo>
                    <a:pt x="95443" y="747"/>
                  </a:lnTo>
                  <a:lnTo>
                    <a:pt x="113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54176" y="3284891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58616"/>
                  </a:lnTo>
                  <a:lnTo>
                    <a:pt x="8333" y="121453"/>
                  </a:lnTo>
                  <a:lnTo>
                    <a:pt x="9878" y="173246"/>
                  </a:lnTo>
                  <a:lnTo>
                    <a:pt x="13455" y="226807"/>
                  </a:lnTo>
                  <a:lnTo>
                    <a:pt x="19556" y="286827"/>
                  </a:lnTo>
                  <a:lnTo>
                    <a:pt x="23510" y="306073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391005" y="337964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06176" y="16789"/>
                  </a:lnTo>
                  <a:lnTo>
                    <a:pt x="52125" y="23334"/>
                  </a:lnTo>
                  <a:lnTo>
                    <a:pt x="19734" y="3226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569989" y="3505989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34747" y="37086"/>
                  </a:lnTo>
                  <a:lnTo>
                    <a:pt x="49160" y="62461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527876" y="3453347"/>
              <a:ext cx="189513" cy="400084"/>
            </a:xfrm>
            <a:custGeom>
              <a:avLst/>
              <a:gdLst/>
              <a:ahLst/>
              <a:cxnLst/>
              <a:rect l="0" t="0" r="0" b="0"/>
              <a:pathLst>
                <a:path w="189513" h="400084">
                  <a:moveTo>
                    <a:pt x="189512" y="0"/>
                  </a:moveTo>
                  <a:lnTo>
                    <a:pt x="153596" y="55045"/>
                  </a:lnTo>
                  <a:lnTo>
                    <a:pt x="126179" y="106452"/>
                  </a:lnTo>
                  <a:lnTo>
                    <a:pt x="98460" y="166053"/>
                  </a:lnTo>
                  <a:lnTo>
                    <a:pt x="76164" y="205113"/>
                  </a:lnTo>
                  <a:lnTo>
                    <a:pt x="56476" y="262494"/>
                  </a:lnTo>
                  <a:lnTo>
                    <a:pt x="39058" y="311423"/>
                  </a:lnTo>
                  <a:lnTo>
                    <a:pt x="15021" y="37471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91088" y="3316476"/>
              <a:ext cx="10529" cy="73701"/>
            </a:xfrm>
            <a:custGeom>
              <a:avLst/>
              <a:gdLst/>
              <a:ahLst/>
              <a:cxnLst/>
              <a:rect l="0" t="0" r="0" b="0"/>
              <a:pathLst>
                <a:path w="10529" h="73701">
                  <a:moveTo>
                    <a:pt x="0" y="73700"/>
                  </a:moveTo>
                  <a:lnTo>
                    <a:pt x="3119" y="31008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822673" y="3358590"/>
              <a:ext cx="42116" cy="73701"/>
            </a:xfrm>
            <a:custGeom>
              <a:avLst/>
              <a:gdLst/>
              <a:ahLst/>
              <a:cxnLst/>
              <a:rect l="0" t="0" r="0" b="0"/>
              <a:pathLst>
                <a:path w="42116" h="73701">
                  <a:moveTo>
                    <a:pt x="0" y="73700"/>
                  </a:moveTo>
                  <a:lnTo>
                    <a:pt x="20244" y="29737"/>
                  </a:lnTo>
                  <a:lnTo>
                    <a:pt x="421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7980601" y="3348062"/>
            <a:ext cx="1810903" cy="768581"/>
            <a:chOff x="7980601" y="3348062"/>
            <a:chExt cx="1810903" cy="768581"/>
          </a:xfrm>
        </p:grpSpPr>
        <p:sp>
          <p:nvSpPr>
            <p:cNvPr id="109" name="Freeform 108"/>
            <p:cNvSpPr/>
            <p:nvPr/>
          </p:nvSpPr>
          <p:spPr>
            <a:xfrm>
              <a:off x="7980601" y="3558632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0" y="0"/>
                  </a:moveTo>
                  <a:lnTo>
                    <a:pt x="58617" y="0"/>
                  </a:lnTo>
                  <a:lnTo>
                    <a:pt x="118334" y="8333"/>
                  </a:lnTo>
                  <a:lnTo>
                    <a:pt x="172463" y="10095"/>
                  </a:lnTo>
                  <a:lnTo>
                    <a:pt x="233888" y="18804"/>
                  </a:lnTo>
                  <a:lnTo>
                    <a:pt x="288226" y="20612"/>
                  </a:lnTo>
                  <a:lnTo>
                    <a:pt x="348668" y="20998"/>
                  </a:lnTo>
                  <a:lnTo>
                    <a:pt x="36849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54342" y="3465949"/>
              <a:ext cx="114601" cy="176912"/>
            </a:xfrm>
            <a:custGeom>
              <a:avLst/>
              <a:gdLst/>
              <a:ahLst/>
              <a:cxnLst/>
              <a:rect l="0" t="0" r="0" b="0"/>
              <a:pathLst>
                <a:path w="114601" h="176912">
                  <a:moveTo>
                    <a:pt x="94756" y="82154"/>
                  </a:moveTo>
                  <a:lnTo>
                    <a:pt x="45258" y="27067"/>
                  </a:lnTo>
                  <a:lnTo>
                    <a:pt x="22155" y="0"/>
                  </a:lnTo>
                  <a:lnTo>
                    <a:pt x="25833" y="3137"/>
                  </a:lnTo>
                  <a:lnTo>
                    <a:pt x="76718" y="60849"/>
                  </a:lnTo>
                  <a:lnTo>
                    <a:pt x="112239" y="99207"/>
                  </a:lnTo>
                  <a:lnTo>
                    <a:pt x="114600" y="107561"/>
                  </a:lnTo>
                  <a:lnTo>
                    <a:pt x="110985" y="126201"/>
                  </a:lnTo>
                  <a:lnTo>
                    <a:pt x="105575" y="133746"/>
                  </a:lnTo>
                  <a:lnTo>
                    <a:pt x="90206" y="145248"/>
                  </a:lnTo>
                  <a:lnTo>
                    <a:pt x="31186" y="169577"/>
                  </a:lnTo>
                  <a:lnTo>
                    <a:pt x="0" y="17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485969" y="3348062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22986" y="315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570197" y="33796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622839" y="3348062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9499" y="55088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601782" y="3358590"/>
              <a:ext cx="242157" cy="389556"/>
            </a:xfrm>
            <a:custGeom>
              <a:avLst/>
              <a:gdLst/>
              <a:ahLst/>
              <a:cxnLst/>
              <a:rect l="0" t="0" r="0" b="0"/>
              <a:pathLst>
                <a:path w="242157" h="389556">
                  <a:moveTo>
                    <a:pt x="242156" y="0"/>
                  </a:moveTo>
                  <a:lnTo>
                    <a:pt x="200173" y="51558"/>
                  </a:lnTo>
                  <a:lnTo>
                    <a:pt x="165358" y="108483"/>
                  </a:lnTo>
                  <a:lnTo>
                    <a:pt x="128767" y="170839"/>
                  </a:lnTo>
                  <a:lnTo>
                    <a:pt x="94045" y="231836"/>
                  </a:lnTo>
                  <a:lnTo>
                    <a:pt x="60951" y="284961"/>
                  </a:lnTo>
                  <a:lnTo>
                    <a:pt x="22958" y="34220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713839" y="3632331"/>
              <a:ext cx="117021" cy="168922"/>
            </a:xfrm>
            <a:custGeom>
              <a:avLst/>
              <a:gdLst/>
              <a:ahLst/>
              <a:cxnLst/>
              <a:rect l="0" t="0" r="0" b="0"/>
              <a:pathLst>
                <a:path w="117021" h="168922">
                  <a:moveTo>
                    <a:pt x="87984" y="10529"/>
                  </a:moveTo>
                  <a:lnTo>
                    <a:pt x="65628" y="10529"/>
                  </a:lnTo>
                  <a:lnTo>
                    <a:pt x="34957" y="21707"/>
                  </a:lnTo>
                  <a:lnTo>
                    <a:pt x="20353" y="36553"/>
                  </a:lnTo>
                  <a:lnTo>
                    <a:pt x="1446" y="74681"/>
                  </a:lnTo>
                  <a:lnTo>
                    <a:pt x="0" y="98312"/>
                  </a:lnTo>
                  <a:lnTo>
                    <a:pt x="4427" y="123243"/>
                  </a:lnTo>
                  <a:lnTo>
                    <a:pt x="14193" y="146022"/>
                  </a:lnTo>
                  <a:lnTo>
                    <a:pt x="29452" y="161605"/>
                  </a:lnTo>
                  <a:lnTo>
                    <a:pt x="38434" y="167398"/>
                  </a:lnTo>
                  <a:lnTo>
                    <a:pt x="49102" y="168921"/>
                  </a:lnTo>
                  <a:lnTo>
                    <a:pt x="73433" y="164373"/>
                  </a:lnTo>
                  <a:lnTo>
                    <a:pt x="82963" y="158715"/>
                  </a:lnTo>
                  <a:lnTo>
                    <a:pt x="96671" y="143070"/>
                  </a:lnTo>
                  <a:lnTo>
                    <a:pt x="110965" y="114531"/>
                  </a:lnTo>
                  <a:lnTo>
                    <a:pt x="117020" y="72670"/>
                  </a:lnTo>
                  <a:lnTo>
                    <a:pt x="112198" y="46336"/>
                  </a:lnTo>
                  <a:lnTo>
                    <a:pt x="87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886485" y="3611274"/>
              <a:ext cx="121922" cy="193123"/>
            </a:xfrm>
            <a:custGeom>
              <a:avLst/>
              <a:gdLst/>
              <a:ahLst/>
              <a:cxnLst/>
              <a:rect l="0" t="0" r="0" b="0"/>
              <a:pathLst>
                <a:path w="121922" h="193123">
                  <a:moveTo>
                    <a:pt x="10095" y="31586"/>
                  </a:moveTo>
                  <a:lnTo>
                    <a:pt x="1762" y="80517"/>
                  </a:lnTo>
                  <a:lnTo>
                    <a:pt x="0" y="139647"/>
                  </a:lnTo>
                  <a:lnTo>
                    <a:pt x="5998" y="165011"/>
                  </a:lnTo>
                  <a:lnTo>
                    <a:pt x="10874" y="176688"/>
                  </a:lnTo>
                  <a:lnTo>
                    <a:pt x="18803" y="184472"/>
                  </a:lnTo>
                  <a:lnTo>
                    <a:pt x="40091" y="193122"/>
                  </a:lnTo>
                  <a:lnTo>
                    <a:pt x="49980" y="191919"/>
                  </a:lnTo>
                  <a:lnTo>
                    <a:pt x="67206" y="181224"/>
                  </a:lnTo>
                  <a:lnTo>
                    <a:pt x="97329" y="144592"/>
                  </a:lnTo>
                  <a:lnTo>
                    <a:pt x="116401" y="105753"/>
                  </a:lnTo>
                  <a:lnTo>
                    <a:pt x="121921" y="60060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212435" y="3599632"/>
              <a:ext cx="167539" cy="517011"/>
            </a:xfrm>
            <a:custGeom>
              <a:avLst/>
              <a:gdLst/>
              <a:ahLst/>
              <a:cxnLst/>
              <a:rect l="0" t="0" r="0" b="0"/>
              <a:pathLst>
                <a:path w="167539" h="517011">
                  <a:moveTo>
                    <a:pt x="126342" y="116927"/>
                  </a:moveTo>
                  <a:lnTo>
                    <a:pt x="131931" y="100160"/>
                  </a:lnTo>
                  <a:lnTo>
                    <a:pt x="129818" y="67375"/>
                  </a:lnTo>
                  <a:lnTo>
                    <a:pt x="116194" y="28026"/>
                  </a:lnTo>
                  <a:lnTo>
                    <a:pt x="100774" y="9955"/>
                  </a:lnTo>
                  <a:lnTo>
                    <a:pt x="91749" y="3498"/>
                  </a:lnTo>
                  <a:lnTo>
                    <a:pt x="82224" y="364"/>
                  </a:lnTo>
                  <a:lnTo>
                    <a:pt x="62280" y="0"/>
                  </a:lnTo>
                  <a:lnTo>
                    <a:pt x="44838" y="6858"/>
                  </a:lnTo>
                  <a:lnTo>
                    <a:pt x="36911" y="11963"/>
                  </a:lnTo>
                  <a:lnTo>
                    <a:pt x="24984" y="30112"/>
                  </a:lnTo>
                  <a:lnTo>
                    <a:pt x="16953" y="54946"/>
                  </a:lnTo>
                  <a:lnTo>
                    <a:pt x="13602" y="100642"/>
                  </a:lnTo>
                  <a:lnTo>
                    <a:pt x="22357" y="155478"/>
                  </a:lnTo>
                  <a:lnTo>
                    <a:pt x="29824" y="177345"/>
                  </a:lnTo>
                  <a:lnTo>
                    <a:pt x="40941" y="194862"/>
                  </a:lnTo>
                  <a:lnTo>
                    <a:pt x="49521" y="200469"/>
                  </a:lnTo>
                  <a:lnTo>
                    <a:pt x="71532" y="206700"/>
                  </a:lnTo>
                  <a:lnTo>
                    <a:pt x="81613" y="206021"/>
                  </a:lnTo>
                  <a:lnTo>
                    <a:pt x="99054" y="199028"/>
                  </a:lnTo>
                  <a:lnTo>
                    <a:pt x="111484" y="181883"/>
                  </a:lnTo>
                  <a:lnTo>
                    <a:pt x="119738" y="158664"/>
                  </a:lnTo>
                  <a:lnTo>
                    <a:pt x="125038" y="105631"/>
                  </a:lnTo>
                  <a:lnTo>
                    <a:pt x="125762" y="88510"/>
                  </a:lnTo>
                  <a:lnTo>
                    <a:pt x="131855" y="145565"/>
                  </a:lnTo>
                  <a:lnTo>
                    <a:pt x="140974" y="208990"/>
                  </a:lnTo>
                  <a:lnTo>
                    <a:pt x="151084" y="262878"/>
                  </a:lnTo>
                  <a:lnTo>
                    <a:pt x="161489" y="325248"/>
                  </a:lnTo>
                  <a:lnTo>
                    <a:pt x="165360" y="368612"/>
                  </a:lnTo>
                  <a:lnTo>
                    <a:pt x="167538" y="426247"/>
                  </a:lnTo>
                  <a:lnTo>
                    <a:pt x="165708" y="455614"/>
                  </a:lnTo>
                  <a:lnTo>
                    <a:pt x="157097" y="476465"/>
                  </a:lnTo>
                  <a:lnTo>
                    <a:pt x="139232" y="490411"/>
                  </a:lnTo>
                  <a:lnTo>
                    <a:pt x="89634" y="508896"/>
                  </a:lnTo>
                  <a:lnTo>
                    <a:pt x="31051" y="515407"/>
                  </a:lnTo>
                  <a:lnTo>
                    <a:pt x="0" y="517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383091" y="3616363"/>
              <a:ext cx="176786" cy="285700"/>
            </a:xfrm>
            <a:custGeom>
              <a:avLst/>
              <a:gdLst/>
              <a:ahLst/>
              <a:cxnLst/>
              <a:rect l="0" t="0" r="0" b="0"/>
              <a:pathLst>
                <a:path w="176786" h="285700">
                  <a:moveTo>
                    <a:pt x="18857" y="110725"/>
                  </a:moveTo>
                  <a:lnTo>
                    <a:pt x="56335" y="102391"/>
                  </a:lnTo>
                  <a:lnTo>
                    <a:pt x="102169" y="95041"/>
                  </a:lnTo>
                  <a:lnTo>
                    <a:pt x="110663" y="89740"/>
                  </a:lnTo>
                  <a:lnTo>
                    <a:pt x="123220" y="74492"/>
                  </a:lnTo>
                  <a:lnTo>
                    <a:pt x="126462" y="52897"/>
                  </a:lnTo>
                  <a:lnTo>
                    <a:pt x="122834" y="30041"/>
                  </a:lnTo>
                  <a:lnTo>
                    <a:pt x="113422" y="12084"/>
                  </a:lnTo>
                  <a:lnTo>
                    <a:pt x="104127" y="6360"/>
                  </a:lnTo>
                  <a:lnTo>
                    <a:pt x="78202" y="0"/>
                  </a:lnTo>
                  <a:lnTo>
                    <a:pt x="53421" y="3412"/>
                  </a:lnTo>
                  <a:lnTo>
                    <a:pt x="31880" y="13897"/>
                  </a:lnTo>
                  <a:lnTo>
                    <a:pt x="14506" y="30255"/>
                  </a:lnTo>
                  <a:lnTo>
                    <a:pt x="5225" y="55464"/>
                  </a:lnTo>
                  <a:lnTo>
                    <a:pt x="0" y="102540"/>
                  </a:lnTo>
                  <a:lnTo>
                    <a:pt x="3824" y="159671"/>
                  </a:lnTo>
                  <a:lnTo>
                    <a:pt x="24250" y="210817"/>
                  </a:lnTo>
                  <a:lnTo>
                    <a:pt x="45152" y="237998"/>
                  </a:lnTo>
                  <a:lnTo>
                    <a:pt x="87657" y="275332"/>
                  </a:lnTo>
                  <a:lnTo>
                    <a:pt x="108707" y="283319"/>
                  </a:lnTo>
                  <a:lnTo>
                    <a:pt x="132490" y="285699"/>
                  </a:lnTo>
                  <a:lnTo>
                    <a:pt x="176785" y="279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633575" y="3421761"/>
              <a:ext cx="42115" cy="452727"/>
            </a:xfrm>
            <a:custGeom>
              <a:avLst/>
              <a:gdLst/>
              <a:ahLst/>
              <a:cxnLst/>
              <a:rect l="0" t="0" r="0" b="0"/>
              <a:pathLst>
                <a:path w="42115" h="45272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1170" y="165972"/>
                  </a:lnTo>
                  <a:lnTo>
                    <a:pt x="7236" y="215423"/>
                  </a:lnTo>
                  <a:lnTo>
                    <a:pt x="10723" y="265951"/>
                  </a:lnTo>
                  <a:lnTo>
                    <a:pt x="18669" y="325538"/>
                  </a:lnTo>
                  <a:lnTo>
                    <a:pt x="26174" y="376779"/>
                  </a:lnTo>
                  <a:lnTo>
                    <a:pt x="39206" y="433467"/>
                  </a:lnTo>
                  <a:lnTo>
                    <a:pt x="42114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486176" y="3574668"/>
              <a:ext cx="305328" cy="15550"/>
            </a:xfrm>
            <a:custGeom>
              <a:avLst/>
              <a:gdLst/>
              <a:ahLst/>
              <a:cxnLst/>
              <a:rect l="0" t="0" r="0" b="0"/>
              <a:pathLst>
                <a:path w="305328" h="15550">
                  <a:moveTo>
                    <a:pt x="305327" y="15549"/>
                  </a:moveTo>
                  <a:lnTo>
                    <a:pt x="276600" y="8314"/>
                  </a:lnTo>
                  <a:lnTo>
                    <a:pt x="227405" y="4827"/>
                  </a:lnTo>
                  <a:lnTo>
                    <a:pt x="164027" y="0"/>
                  </a:lnTo>
                  <a:lnTo>
                    <a:pt x="105840" y="4029"/>
                  </a:lnTo>
                  <a:lnTo>
                    <a:pt x="49687" y="4727"/>
                  </a:lnTo>
                  <a:lnTo>
                    <a:pt x="0" y="15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4760909" y="3993693"/>
            <a:ext cx="2345827" cy="828360"/>
            <a:chOff x="4760909" y="3993693"/>
            <a:chExt cx="2345827" cy="828360"/>
          </a:xfrm>
        </p:grpSpPr>
        <p:sp>
          <p:nvSpPr>
            <p:cNvPr id="122" name="Freeform 121"/>
            <p:cNvSpPr/>
            <p:nvPr/>
          </p:nvSpPr>
          <p:spPr>
            <a:xfrm>
              <a:off x="4760909" y="4364489"/>
              <a:ext cx="240128" cy="268328"/>
            </a:xfrm>
            <a:custGeom>
              <a:avLst/>
              <a:gdLst/>
              <a:ahLst/>
              <a:cxnLst/>
              <a:rect l="0" t="0" r="0" b="0"/>
              <a:pathLst>
                <a:path w="240128" h="268328">
                  <a:moveTo>
                    <a:pt x="134842" y="57480"/>
                  </a:moveTo>
                  <a:lnTo>
                    <a:pt x="120188" y="13517"/>
                  </a:lnTo>
                  <a:lnTo>
                    <a:pt x="113374" y="7114"/>
                  </a:lnTo>
                  <a:lnTo>
                    <a:pt x="93325" y="0"/>
                  </a:lnTo>
                  <a:lnTo>
                    <a:pt x="71936" y="3077"/>
                  </a:lnTo>
                  <a:lnTo>
                    <a:pt x="51902" y="13414"/>
                  </a:lnTo>
                  <a:lnTo>
                    <a:pt x="27469" y="40134"/>
                  </a:lnTo>
                  <a:lnTo>
                    <a:pt x="12641" y="64198"/>
                  </a:lnTo>
                  <a:lnTo>
                    <a:pt x="2318" y="109643"/>
                  </a:lnTo>
                  <a:lnTo>
                    <a:pt x="0" y="170165"/>
                  </a:lnTo>
                  <a:lnTo>
                    <a:pt x="7801" y="216560"/>
                  </a:lnTo>
                  <a:lnTo>
                    <a:pt x="24411" y="246684"/>
                  </a:lnTo>
                  <a:lnTo>
                    <a:pt x="37408" y="262843"/>
                  </a:lnTo>
                  <a:lnTo>
                    <a:pt x="46489" y="266918"/>
                  </a:lnTo>
                  <a:lnTo>
                    <a:pt x="69058" y="268327"/>
                  </a:lnTo>
                  <a:lnTo>
                    <a:pt x="88447" y="261934"/>
                  </a:lnTo>
                  <a:lnTo>
                    <a:pt x="96893" y="256953"/>
                  </a:lnTo>
                  <a:lnTo>
                    <a:pt x="109397" y="242061"/>
                  </a:lnTo>
                  <a:lnTo>
                    <a:pt x="126956" y="203905"/>
                  </a:lnTo>
                  <a:lnTo>
                    <a:pt x="136923" y="143774"/>
                  </a:lnTo>
                  <a:lnTo>
                    <a:pt x="144258" y="80932"/>
                  </a:lnTo>
                  <a:lnTo>
                    <a:pt x="145041" y="48961"/>
                  </a:lnTo>
                  <a:lnTo>
                    <a:pt x="145224" y="56423"/>
                  </a:lnTo>
                  <a:lnTo>
                    <a:pt x="174666" y="116543"/>
                  </a:lnTo>
                  <a:lnTo>
                    <a:pt x="194865" y="151019"/>
                  </a:lnTo>
                  <a:lnTo>
                    <a:pt x="211821" y="166513"/>
                  </a:lnTo>
                  <a:lnTo>
                    <a:pt x="240127" y="183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71659" y="3993693"/>
              <a:ext cx="190437" cy="512505"/>
            </a:xfrm>
            <a:custGeom>
              <a:avLst/>
              <a:gdLst/>
              <a:ahLst/>
              <a:cxnLst/>
              <a:rect l="0" t="0" r="0" b="0"/>
              <a:pathLst>
                <a:path w="190437" h="512505">
                  <a:moveTo>
                    <a:pt x="182102" y="112421"/>
                  </a:moveTo>
                  <a:lnTo>
                    <a:pt x="190436" y="74943"/>
                  </a:lnTo>
                  <a:lnTo>
                    <a:pt x="189316" y="51310"/>
                  </a:lnTo>
                  <a:lnTo>
                    <a:pt x="181019" y="29108"/>
                  </a:lnTo>
                  <a:lnTo>
                    <a:pt x="163294" y="13782"/>
                  </a:lnTo>
                  <a:lnTo>
                    <a:pt x="138648" y="4240"/>
                  </a:lnTo>
                  <a:lnTo>
                    <a:pt x="108197" y="0"/>
                  </a:lnTo>
                  <a:lnTo>
                    <a:pt x="81405" y="4354"/>
                  </a:lnTo>
                  <a:lnTo>
                    <a:pt x="58969" y="15258"/>
                  </a:lnTo>
                  <a:lnTo>
                    <a:pt x="33185" y="42298"/>
                  </a:lnTo>
                  <a:lnTo>
                    <a:pt x="6631" y="92763"/>
                  </a:lnTo>
                  <a:lnTo>
                    <a:pt x="0" y="121232"/>
                  </a:lnTo>
                  <a:lnTo>
                    <a:pt x="5275" y="180928"/>
                  </a:lnTo>
                  <a:lnTo>
                    <a:pt x="17405" y="216167"/>
                  </a:lnTo>
                  <a:lnTo>
                    <a:pt x="23171" y="227209"/>
                  </a:lnTo>
                  <a:lnTo>
                    <a:pt x="38937" y="242596"/>
                  </a:lnTo>
                  <a:lnTo>
                    <a:pt x="48054" y="248337"/>
                  </a:lnTo>
                  <a:lnTo>
                    <a:pt x="70662" y="251597"/>
                  </a:lnTo>
                  <a:lnTo>
                    <a:pt x="93969" y="247976"/>
                  </a:lnTo>
                  <a:lnTo>
                    <a:pt x="112127" y="238568"/>
                  </a:lnTo>
                  <a:lnTo>
                    <a:pt x="124876" y="223468"/>
                  </a:lnTo>
                  <a:lnTo>
                    <a:pt x="153639" y="167728"/>
                  </a:lnTo>
                  <a:lnTo>
                    <a:pt x="165740" y="133098"/>
                  </a:lnTo>
                  <a:lnTo>
                    <a:pt x="169845" y="104249"/>
                  </a:lnTo>
                  <a:lnTo>
                    <a:pt x="171346" y="156419"/>
                  </a:lnTo>
                  <a:lnTo>
                    <a:pt x="164293" y="208979"/>
                  </a:lnTo>
                  <a:lnTo>
                    <a:pt x="162008" y="263473"/>
                  </a:lnTo>
                  <a:lnTo>
                    <a:pt x="161330" y="324073"/>
                  </a:lnTo>
                  <a:lnTo>
                    <a:pt x="161130" y="384143"/>
                  </a:lnTo>
                  <a:lnTo>
                    <a:pt x="161062" y="447547"/>
                  </a:lnTo>
                  <a:lnTo>
                    <a:pt x="161050" y="484678"/>
                  </a:lnTo>
                  <a:lnTo>
                    <a:pt x="161045" y="512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59046" y="4495668"/>
              <a:ext cx="46100" cy="136871"/>
            </a:xfrm>
            <a:custGeom>
              <a:avLst/>
              <a:gdLst/>
              <a:ahLst/>
              <a:cxnLst/>
              <a:rect l="0" t="0" r="0" b="0"/>
              <a:pathLst>
                <a:path w="46100" h="136871">
                  <a:moveTo>
                    <a:pt x="0" y="0"/>
                  </a:moveTo>
                  <a:lnTo>
                    <a:pt x="16768" y="5589"/>
                  </a:lnTo>
                  <a:lnTo>
                    <a:pt x="28120" y="17692"/>
                  </a:lnTo>
                  <a:lnTo>
                    <a:pt x="44939" y="59647"/>
                  </a:lnTo>
                  <a:lnTo>
                    <a:pt x="46099" y="82662"/>
                  </a:lnTo>
                  <a:lnTo>
                    <a:pt x="41546" y="103419"/>
                  </a:lnTo>
                  <a:lnTo>
                    <a:pt x="31723" y="120444"/>
                  </a:lnTo>
                  <a:lnTo>
                    <a:pt x="22678" y="129570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95958" y="4348269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4329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853844" y="4306155"/>
              <a:ext cx="178986" cy="431669"/>
            </a:xfrm>
            <a:custGeom>
              <a:avLst/>
              <a:gdLst/>
              <a:ahLst/>
              <a:cxnLst/>
              <a:rect l="0" t="0" r="0" b="0"/>
              <a:pathLst>
                <a:path w="178986" h="431669">
                  <a:moveTo>
                    <a:pt x="178985" y="0"/>
                  </a:moveTo>
                  <a:lnTo>
                    <a:pt x="149676" y="58617"/>
                  </a:lnTo>
                  <a:lnTo>
                    <a:pt x="123759" y="118857"/>
                  </a:lnTo>
                  <a:lnTo>
                    <a:pt x="102359" y="177999"/>
                  </a:lnTo>
                  <a:lnTo>
                    <a:pt x="75972" y="231497"/>
                  </a:lnTo>
                  <a:lnTo>
                    <a:pt x="55282" y="291488"/>
                  </a:lnTo>
                  <a:lnTo>
                    <a:pt x="29579" y="347005"/>
                  </a:lnTo>
                  <a:lnTo>
                    <a:pt x="5513" y="40523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14539" y="4369326"/>
              <a:ext cx="132642" cy="221727"/>
            </a:xfrm>
            <a:custGeom>
              <a:avLst/>
              <a:gdLst/>
              <a:ahLst/>
              <a:cxnLst/>
              <a:rect l="0" t="0" r="0" b="0"/>
              <a:pathLst>
                <a:path w="132642" h="221727">
                  <a:moveTo>
                    <a:pt x="81461" y="0"/>
                  </a:moveTo>
                  <a:lnTo>
                    <a:pt x="64693" y="5589"/>
                  </a:lnTo>
                  <a:lnTo>
                    <a:pt x="37498" y="25833"/>
                  </a:lnTo>
                  <a:lnTo>
                    <a:pt x="18392" y="54057"/>
                  </a:lnTo>
                  <a:lnTo>
                    <a:pt x="2625" y="103442"/>
                  </a:lnTo>
                  <a:lnTo>
                    <a:pt x="0" y="143213"/>
                  </a:lnTo>
                  <a:lnTo>
                    <a:pt x="7281" y="177744"/>
                  </a:lnTo>
                  <a:lnTo>
                    <a:pt x="17686" y="199490"/>
                  </a:lnTo>
                  <a:lnTo>
                    <a:pt x="33229" y="214615"/>
                  </a:lnTo>
                  <a:lnTo>
                    <a:pt x="42287" y="220285"/>
                  </a:lnTo>
                  <a:lnTo>
                    <a:pt x="51836" y="221726"/>
                  </a:lnTo>
                  <a:lnTo>
                    <a:pt x="71803" y="217088"/>
                  </a:lnTo>
                  <a:lnTo>
                    <a:pt x="102776" y="201323"/>
                  </a:lnTo>
                  <a:lnTo>
                    <a:pt x="117451" y="185403"/>
                  </a:lnTo>
                  <a:lnTo>
                    <a:pt x="126702" y="165459"/>
                  </a:lnTo>
                  <a:lnTo>
                    <a:pt x="132641" y="114528"/>
                  </a:lnTo>
                  <a:lnTo>
                    <a:pt x="131114" y="89506"/>
                  </a:lnTo>
                  <a:lnTo>
                    <a:pt x="122636" y="70586"/>
                  </a:lnTo>
                  <a:lnTo>
                    <a:pt x="9198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169699" y="4337741"/>
              <a:ext cx="134217" cy="252556"/>
            </a:xfrm>
            <a:custGeom>
              <a:avLst/>
              <a:gdLst/>
              <a:ahLst/>
              <a:cxnLst/>
              <a:rect l="0" t="0" r="0" b="0"/>
              <a:pathLst>
                <a:path w="134217" h="252556">
                  <a:moveTo>
                    <a:pt x="0" y="73699"/>
                  </a:moveTo>
                  <a:lnTo>
                    <a:pt x="0" y="132316"/>
                  </a:lnTo>
                  <a:lnTo>
                    <a:pt x="1170" y="192556"/>
                  </a:lnTo>
                  <a:lnTo>
                    <a:pt x="9576" y="228239"/>
                  </a:lnTo>
                  <a:lnTo>
                    <a:pt x="20244" y="246109"/>
                  </a:lnTo>
                  <a:lnTo>
                    <a:pt x="27534" y="250640"/>
                  </a:lnTo>
                  <a:lnTo>
                    <a:pt x="44993" y="252555"/>
                  </a:lnTo>
                  <a:lnTo>
                    <a:pt x="61331" y="246387"/>
                  </a:lnTo>
                  <a:lnTo>
                    <a:pt x="68963" y="241467"/>
                  </a:lnTo>
                  <a:lnTo>
                    <a:pt x="80563" y="226642"/>
                  </a:lnTo>
                  <a:lnTo>
                    <a:pt x="113297" y="168018"/>
                  </a:lnTo>
                  <a:lnTo>
                    <a:pt x="131860" y="107350"/>
                  </a:lnTo>
                  <a:lnTo>
                    <a:pt x="134216" y="66252"/>
                  </a:lnTo>
                  <a:lnTo>
                    <a:pt x="128244" y="1980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27669" y="4310650"/>
              <a:ext cx="186395" cy="511403"/>
            </a:xfrm>
            <a:custGeom>
              <a:avLst/>
              <a:gdLst/>
              <a:ahLst/>
              <a:cxnLst/>
              <a:rect l="0" t="0" r="0" b="0"/>
              <a:pathLst>
                <a:path w="186395" h="511403">
                  <a:moveTo>
                    <a:pt x="126341" y="153432"/>
                  </a:moveTo>
                  <a:lnTo>
                    <a:pt x="134674" y="115955"/>
                  </a:lnTo>
                  <a:lnTo>
                    <a:pt x="133099" y="77987"/>
                  </a:lnTo>
                  <a:lnTo>
                    <a:pt x="127006" y="53221"/>
                  </a:lnTo>
                  <a:lnTo>
                    <a:pt x="104028" y="18257"/>
                  </a:lnTo>
                  <a:lnTo>
                    <a:pt x="97428" y="10673"/>
                  </a:lnTo>
                  <a:lnTo>
                    <a:pt x="77616" y="2247"/>
                  </a:lnTo>
                  <a:lnTo>
                    <a:pt x="65782" y="0"/>
                  </a:lnTo>
                  <a:lnTo>
                    <a:pt x="43274" y="3742"/>
                  </a:lnTo>
                  <a:lnTo>
                    <a:pt x="32358" y="8015"/>
                  </a:lnTo>
                  <a:lnTo>
                    <a:pt x="23912" y="15544"/>
                  </a:lnTo>
                  <a:lnTo>
                    <a:pt x="11407" y="36386"/>
                  </a:lnTo>
                  <a:lnTo>
                    <a:pt x="2253" y="87895"/>
                  </a:lnTo>
                  <a:lnTo>
                    <a:pt x="3007" y="129204"/>
                  </a:lnTo>
                  <a:lnTo>
                    <a:pt x="17008" y="168741"/>
                  </a:lnTo>
                  <a:lnTo>
                    <a:pt x="29395" y="187922"/>
                  </a:lnTo>
                  <a:lnTo>
                    <a:pt x="38314" y="192803"/>
                  </a:lnTo>
                  <a:lnTo>
                    <a:pt x="60702" y="195107"/>
                  </a:lnTo>
                  <a:lnTo>
                    <a:pt x="70883" y="191744"/>
                  </a:lnTo>
                  <a:lnTo>
                    <a:pt x="88435" y="178649"/>
                  </a:lnTo>
                  <a:lnTo>
                    <a:pt x="105881" y="151545"/>
                  </a:lnTo>
                  <a:lnTo>
                    <a:pt x="121087" y="109776"/>
                  </a:lnTo>
                  <a:lnTo>
                    <a:pt x="124785" y="81746"/>
                  </a:lnTo>
                  <a:lnTo>
                    <a:pt x="131726" y="134215"/>
                  </a:lnTo>
                  <a:lnTo>
                    <a:pt x="147645" y="197522"/>
                  </a:lnTo>
                  <a:lnTo>
                    <a:pt x="164978" y="258761"/>
                  </a:lnTo>
                  <a:lnTo>
                    <a:pt x="178990" y="318301"/>
                  </a:lnTo>
                  <a:lnTo>
                    <a:pt x="186394" y="370349"/>
                  </a:lnTo>
                  <a:lnTo>
                    <a:pt x="185469" y="412286"/>
                  </a:lnTo>
                  <a:lnTo>
                    <a:pt x="179527" y="434595"/>
                  </a:lnTo>
                  <a:lnTo>
                    <a:pt x="169086" y="452309"/>
                  </a:lnTo>
                  <a:lnTo>
                    <a:pt x="153527" y="464861"/>
                  </a:lnTo>
                  <a:lnTo>
                    <a:pt x="96299" y="486252"/>
                  </a:lnTo>
                  <a:lnTo>
                    <a:pt x="41725" y="500758"/>
                  </a:lnTo>
                  <a:lnTo>
                    <a:pt x="0" y="51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10007" y="4321845"/>
              <a:ext cx="175631" cy="212998"/>
            </a:xfrm>
            <a:custGeom>
              <a:avLst/>
              <a:gdLst/>
              <a:ahLst/>
              <a:cxnLst/>
              <a:rect l="0" t="0" r="0" b="0"/>
              <a:pathLst>
                <a:path w="175631" h="212998">
                  <a:moveTo>
                    <a:pt x="7174" y="121181"/>
                  </a:moveTo>
                  <a:lnTo>
                    <a:pt x="29531" y="121181"/>
                  </a:lnTo>
                  <a:lnTo>
                    <a:pt x="65791" y="104413"/>
                  </a:lnTo>
                  <a:lnTo>
                    <a:pt x="94992" y="77218"/>
                  </a:lnTo>
                  <a:lnTo>
                    <a:pt x="99644" y="66136"/>
                  </a:lnTo>
                  <a:lnTo>
                    <a:pt x="101695" y="41344"/>
                  </a:lnTo>
                  <a:lnTo>
                    <a:pt x="95586" y="20967"/>
                  </a:lnTo>
                  <a:lnTo>
                    <a:pt x="90682" y="12258"/>
                  </a:lnTo>
                  <a:lnTo>
                    <a:pt x="82733" y="6452"/>
                  </a:lnTo>
                  <a:lnTo>
                    <a:pt x="61423" y="0"/>
                  </a:lnTo>
                  <a:lnTo>
                    <a:pt x="39474" y="3372"/>
                  </a:lnTo>
                  <a:lnTo>
                    <a:pt x="28707" y="7546"/>
                  </a:lnTo>
                  <a:lnTo>
                    <a:pt x="20360" y="15009"/>
                  </a:lnTo>
                  <a:lnTo>
                    <a:pt x="7965" y="35778"/>
                  </a:lnTo>
                  <a:lnTo>
                    <a:pt x="0" y="79369"/>
                  </a:lnTo>
                  <a:lnTo>
                    <a:pt x="3229" y="123740"/>
                  </a:lnTo>
                  <a:lnTo>
                    <a:pt x="17183" y="160933"/>
                  </a:lnTo>
                  <a:lnTo>
                    <a:pt x="36136" y="188591"/>
                  </a:lnTo>
                  <a:lnTo>
                    <a:pt x="62158" y="206015"/>
                  </a:lnTo>
                  <a:lnTo>
                    <a:pt x="97685" y="212997"/>
                  </a:lnTo>
                  <a:lnTo>
                    <a:pt x="132258" y="209477"/>
                  </a:lnTo>
                  <a:lnTo>
                    <a:pt x="175630" y="194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961482" y="4053471"/>
              <a:ext cx="18913" cy="473783"/>
            </a:xfrm>
            <a:custGeom>
              <a:avLst/>
              <a:gdLst/>
              <a:ahLst/>
              <a:cxnLst/>
              <a:rect l="0" t="0" r="0" b="0"/>
              <a:pathLst>
                <a:path w="18913" h="473783">
                  <a:moveTo>
                    <a:pt x="8383" y="0"/>
                  </a:moveTo>
                  <a:lnTo>
                    <a:pt x="1148" y="44367"/>
                  </a:lnTo>
                  <a:lnTo>
                    <a:pt x="0" y="103093"/>
                  </a:lnTo>
                  <a:lnTo>
                    <a:pt x="5379" y="152859"/>
                  </a:lnTo>
                  <a:lnTo>
                    <a:pt x="7493" y="202959"/>
                  </a:lnTo>
                  <a:lnTo>
                    <a:pt x="8207" y="265522"/>
                  </a:lnTo>
                  <a:lnTo>
                    <a:pt x="13937" y="328270"/>
                  </a:lnTo>
                  <a:lnTo>
                    <a:pt x="17437" y="382704"/>
                  </a:lnTo>
                  <a:lnTo>
                    <a:pt x="18620" y="443660"/>
                  </a:lnTo>
                  <a:lnTo>
                    <a:pt x="18912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801409" y="4190342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52642"/>
                  </a:moveTo>
                  <a:lnTo>
                    <a:pt x="277770" y="37001"/>
                  </a:lnTo>
                  <a:lnTo>
                    <a:pt x="224667" y="21433"/>
                  </a:lnTo>
                  <a:lnTo>
                    <a:pt x="164247" y="4729"/>
                  </a:lnTo>
                  <a:lnTo>
                    <a:pt x="104558" y="1401"/>
                  </a:lnTo>
                  <a:lnTo>
                    <a:pt x="46578" y="41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7277096" y="4068351"/>
            <a:ext cx="2788148" cy="943215"/>
            <a:chOff x="7277096" y="4068351"/>
            <a:chExt cx="2788148" cy="943215"/>
          </a:xfrm>
        </p:grpSpPr>
        <p:sp>
          <p:nvSpPr>
            <p:cNvPr id="134" name="Freeform 133"/>
            <p:cNvSpPr/>
            <p:nvPr/>
          </p:nvSpPr>
          <p:spPr>
            <a:xfrm>
              <a:off x="7277096" y="4378034"/>
              <a:ext cx="187609" cy="202224"/>
            </a:xfrm>
            <a:custGeom>
              <a:avLst/>
              <a:gdLst/>
              <a:ahLst/>
              <a:cxnLst/>
              <a:rect l="0" t="0" r="0" b="0"/>
              <a:pathLst>
                <a:path w="187609" h="202224">
                  <a:moveTo>
                    <a:pt x="134966" y="86048"/>
                  </a:moveTo>
                  <a:lnTo>
                    <a:pt x="115838" y="33344"/>
                  </a:lnTo>
                  <a:lnTo>
                    <a:pt x="104627" y="17391"/>
                  </a:lnTo>
                  <a:lnTo>
                    <a:pt x="88727" y="5621"/>
                  </a:lnTo>
                  <a:lnTo>
                    <a:pt x="79574" y="845"/>
                  </a:lnTo>
                  <a:lnTo>
                    <a:pt x="69961" y="0"/>
                  </a:lnTo>
                  <a:lnTo>
                    <a:pt x="49923" y="5301"/>
                  </a:lnTo>
                  <a:lnTo>
                    <a:pt x="32439" y="21695"/>
                  </a:lnTo>
                  <a:lnTo>
                    <a:pt x="7739" y="64758"/>
                  </a:lnTo>
                  <a:lnTo>
                    <a:pt x="0" y="115465"/>
                  </a:lnTo>
                  <a:lnTo>
                    <a:pt x="1591" y="167422"/>
                  </a:lnTo>
                  <a:lnTo>
                    <a:pt x="3935" y="178902"/>
                  </a:lnTo>
                  <a:lnTo>
                    <a:pt x="9008" y="187725"/>
                  </a:lnTo>
                  <a:lnTo>
                    <a:pt x="24003" y="200648"/>
                  </a:lnTo>
                  <a:lnTo>
                    <a:pt x="31745" y="202223"/>
                  </a:lnTo>
                  <a:lnTo>
                    <a:pt x="39246" y="200933"/>
                  </a:lnTo>
                  <a:lnTo>
                    <a:pt x="46586" y="197733"/>
                  </a:lnTo>
                  <a:lnTo>
                    <a:pt x="89286" y="153522"/>
                  </a:lnTo>
                  <a:lnTo>
                    <a:pt x="109001" y="116404"/>
                  </a:lnTo>
                  <a:lnTo>
                    <a:pt x="116797" y="96030"/>
                  </a:lnTo>
                  <a:lnTo>
                    <a:pt x="120514" y="95043"/>
                  </a:lnTo>
                  <a:lnTo>
                    <a:pt x="124161" y="100233"/>
                  </a:lnTo>
                  <a:lnTo>
                    <a:pt x="144010" y="139413"/>
                  </a:lnTo>
                  <a:lnTo>
                    <a:pt x="160043" y="153830"/>
                  </a:lnTo>
                  <a:lnTo>
                    <a:pt x="187608" y="170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740764" y="4068351"/>
              <a:ext cx="208252" cy="543132"/>
            </a:xfrm>
            <a:custGeom>
              <a:avLst/>
              <a:gdLst/>
              <a:ahLst/>
              <a:cxnLst/>
              <a:rect l="0" t="0" r="0" b="0"/>
              <a:pathLst>
                <a:path w="208252" h="543132">
                  <a:moveTo>
                    <a:pt x="208251" y="153576"/>
                  </a:moveTo>
                  <a:lnTo>
                    <a:pt x="205132" y="110884"/>
                  </a:lnTo>
                  <a:lnTo>
                    <a:pt x="189123" y="58743"/>
                  </a:lnTo>
                  <a:lnTo>
                    <a:pt x="158448" y="11756"/>
                  </a:lnTo>
                  <a:lnTo>
                    <a:pt x="138543" y="2807"/>
                  </a:lnTo>
                  <a:lnTo>
                    <a:pt x="115268" y="0"/>
                  </a:lnTo>
                  <a:lnTo>
                    <a:pt x="93226" y="2652"/>
                  </a:lnTo>
                  <a:lnTo>
                    <a:pt x="71731" y="13969"/>
                  </a:lnTo>
                  <a:lnTo>
                    <a:pt x="43019" y="40072"/>
                  </a:lnTo>
                  <a:lnTo>
                    <a:pt x="28360" y="61016"/>
                  </a:lnTo>
                  <a:lnTo>
                    <a:pt x="9417" y="112589"/>
                  </a:lnTo>
                  <a:lnTo>
                    <a:pt x="0" y="167837"/>
                  </a:lnTo>
                  <a:lnTo>
                    <a:pt x="479" y="222640"/>
                  </a:lnTo>
                  <a:lnTo>
                    <a:pt x="14628" y="256318"/>
                  </a:lnTo>
                  <a:lnTo>
                    <a:pt x="47197" y="296668"/>
                  </a:lnTo>
                  <a:lnTo>
                    <a:pt x="56429" y="300444"/>
                  </a:lnTo>
                  <a:lnTo>
                    <a:pt x="79164" y="301519"/>
                  </a:lnTo>
                  <a:lnTo>
                    <a:pt x="89437" y="297828"/>
                  </a:lnTo>
                  <a:lnTo>
                    <a:pt x="107092" y="284368"/>
                  </a:lnTo>
                  <a:lnTo>
                    <a:pt x="144699" y="228670"/>
                  </a:lnTo>
                  <a:lnTo>
                    <a:pt x="167492" y="185437"/>
                  </a:lnTo>
                  <a:lnTo>
                    <a:pt x="170550" y="184175"/>
                  </a:lnTo>
                  <a:lnTo>
                    <a:pt x="172589" y="189183"/>
                  </a:lnTo>
                  <a:lnTo>
                    <a:pt x="175862" y="239248"/>
                  </a:lnTo>
                  <a:lnTo>
                    <a:pt x="176507" y="299397"/>
                  </a:lnTo>
                  <a:lnTo>
                    <a:pt x="176619" y="356270"/>
                  </a:lnTo>
                  <a:lnTo>
                    <a:pt x="175483" y="414065"/>
                  </a:lnTo>
                  <a:lnTo>
                    <a:pt x="168330" y="469933"/>
                  </a:lnTo>
                  <a:lnTo>
                    <a:pt x="166787" y="508574"/>
                  </a:lnTo>
                  <a:lnTo>
                    <a:pt x="166137" y="543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64829" y="4569367"/>
              <a:ext cx="59988" cy="168457"/>
            </a:xfrm>
            <a:custGeom>
              <a:avLst/>
              <a:gdLst/>
              <a:ahLst/>
              <a:cxnLst/>
              <a:rect l="0" t="0" r="0" b="0"/>
              <a:pathLst>
                <a:path w="59988" h="168457">
                  <a:moveTo>
                    <a:pt x="0" y="0"/>
                  </a:moveTo>
                  <a:lnTo>
                    <a:pt x="47875" y="45782"/>
                  </a:lnTo>
                  <a:lnTo>
                    <a:pt x="56372" y="65971"/>
                  </a:lnTo>
                  <a:lnTo>
                    <a:pt x="59987" y="102476"/>
                  </a:lnTo>
                  <a:lnTo>
                    <a:pt x="56686" y="125094"/>
                  </a:lnTo>
                  <a:lnTo>
                    <a:pt x="45081" y="143725"/>
                  </a:lnTo>
                  <a:lnTo>
                    <a:pt x="29394" y="15746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371788" y="4285098"/>
              <a:ext cx="145767" cy="305453"/>
            </a:xfrm>
            <a:custGeom>
              <a:avLst/>
              <a:gdLst/>
              <a:ahLst/>
              <a:cxnLst/>
              <a:rect l="0" t="0" r="0" b="0"/>
              <a:pathLst>
                <a:path w="145767" h="305453">
                  <a:moveTo>
                    <a:pt x="40481" y="0"/>
                  </a:moveTo>
                  <a:lnTo>
                    <a:pt x="32148" y="37478"/>
                  </a:lnTo>
                  <a:lnTo>
                    <a:pt x="24797" y="88902"/>
                  </a:lnTo>
                  <a:lnTo>
                    <a:pt x="13250" y="138054"/>
                  </a:lnTo>
                  <a:lnTo>
                    <a:pt x="9016" y="184924"/>
                  </a:lnTo>
                  <a:lnTo>
                    <a:pt x="2043" y="235857"/>
                  </a:lnTo>
                  <a:lnTo>
                    <a:pt x="0" y="270552"/>
                  </a:lnTo>
                  <a:lnTo>
                    <a:pt x="2965" y="283313"/>
                  </a:lnTo>
                  <a:lnTo>
                    <a:pt x="8452" y="292991"/>
                  </a:lnTo>
                  <a:lnTo>
                    <a:pt x="15619" y="300612"/>
                  </a:lnTo>
                  <a:lnTo>
                    <a:pt x="23907" y="304523"/>
                  </a:lnTo>
                  <a:lnTo>
                    <a:pt x="78246" y="305452"/>
                  </a:lnTo>
                  <a:lnTo>
                    <a:pt x="128426" y="297010"/>
                  </a:lnTo>
                  <a:lnTo>
                    <a:pt x="14576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412269" y="4443026"/>
              <a:ext cx="94758" cy="21057"/>
            </a:xfrm>
            <a:custGeom>
              <a:avLst/>
              <a:gdLst/>
              <a:ahLst/>
              <a:cxnLst/>
              <a:rect l="0" t="0" r="0" b="0"/>
              <a:pathLst>
                <a:path w="94758" h="21057">
                  <a:moveTo>
                    <a:pt x="94757" y="0"/>
                  </a:moveTo>
                  <a:lnTo>
                    <a:pt x="40882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433327" y="4247924"/>
              <a:ext cx="157927" cy="37175"/>
            </a:xfrm>
            <a:custGeom>
              <a:avLst/>
              <a:gdLst/>
              <a:ahLst/>
              <a:cxnLst/>
              <a:rect l="0" t="0" r="0" b="0"/>
              <a:pathLst>
                <a:path w="157927" h="37175">
                  <a:moveTo>
                    <a:pt x="157926" y="5589"/>
                  </a:moveTo>
                  <a:lnTo>
                    <a:pt x="141159" y="0"/>
                  </a:lnTo>
                  <a:lnTo>
                    <a:pt x="123568" y="375"/>
                  </a:lnTo>
                  <a:lnTo>
                    <a:pt x="66098" y="7242"/>
                  </a:lnTo>
                  <a:lnTo>
                    <a:pt x="24755" y="25239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601782" y="4295626"/>
              <a:ext cx="136872" cy="257825"/>
            </a:xfrm>
            <a:custGeom>
              <a:avLst/>
              <a:gdLst/>
              <a:ahLst/>
              <a:cxnLst/>
              <a:rect l="0" t="0" r="0" b="0"/>
              <a:pathLst>
                <a:path w="136872" h="257825">
                  <a:moveTo>
                    <a:pt x="0" y="0"/>
                  </a:moveTo>
                  <a:lnTo>
                    <a:pt x="9066" y="58617"/>
                  </a:lnTo>
                  <a:lnTo>
                    <a:pt x="25881" y="113961"/>
                  </a:lnTo>
                  <a:lnTo>
                    <a:pt x="41681" y="176886"/>
                  </a:lnTo>
                  <a:lnTo>
                    <a:pt x="60775" y="239323"/>
                  </a:lnTo>
                  <a:lnTo>
                    <a:pt x="72245" y="256885"/>
                  </a:lnTo>
                  <a:lnTo>
                    <a:pt x="76239" y="257824"/>
                  </a:lnTo>
                  <a:lnTo>
                    <a:pt x="78902" y="253771"/>
                  </a:lnTo>
                  <a:lnTo>
                    <a:pt x="91932" y="200922"/>
                  </a:lnTo>
                  <a:lnTo>
                    <a:pt x="105420" y="146880"/>
                  </a:lnTo>
                  <a:lnTo>
                    <a:pt x="113761" y="85556"/>
                  </a:lnTo>
                  <a:lnTo>
                    <a:pt x="120794" y="45628"/>
                  </a:lnTo>
                  <a:lnTo>
                    <a:pt x="126996" y="31978"/>
                  </a:lnTo>
                  <a:lnTo>
                    <a:pt x="136871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802982" y="4316684"/>
              <a:ext cx="135713" cy="297089"/>
            </a:xfrm>
            <a:custGeom>
              <a:avLst/>
              <a:gdLst/>
              <a:ahLst/>
              <a:cxnLst/>
              <a:rect l="0" t="0" r="0" b="0"/>
              <a:pathLst>
                <a:path w="135713" h="297089">
                  <a:moveTo>
                    <a:pt x="9370" y="0"/>
                  </a:moveTo>
                  <a:lnTo>
                    <a:pt x="9370" y="58617"/>
                  </a:lnTo>
                  <a:lnTo>
                    <a:pt x="8201" y="121196"/>
                  </a:lnTo>
                  <a:lnTo>
                    <a:pt x="4157" y="183644"/>
                  </a:lnTo>
                  <a:lnTo>
                    <a:pt x="5884" y="209131"/>
                  </a:lnTo>
                  <a:lnTo>
                    <a:pt x="579" y="263621"/>
                  </a:lnTo>
                  <a:lnTo>
                    <a:pt x="0" y="277523"/>
                  </a:lnTo>
                  <a:lnTo>
                    <a:pt x="4293" y="286790"/>
                  </a:lnTo>
                  <a:lnTo>
                    <a:pt x="11834" y="292969"/>
                  </a:lnTo>
                  <a:lnTo>
                    <a:pt x="21542" y="297088"/>
                  </a:lnTo>
                  <a:lnTo>
                    <a:pt x="44805" y="295426"/>
                  </a:lnTo>
                  <a:lnTo>
                    <a:pt x="102077" y="271267"/>
                  </a:lnTo>
                  <a:lnTo>
                    <a:pt x="13571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801823" y="4432497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93458" y="0"/>
                  </a:lnTo>
                  <a:lnTo>
                    <a:pt x="76242" y="6239"/>
                  </a:lnTo>
                  <a:lnTo>
                    <a:pt x="40537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833409" y="428509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3783" y="0"/>
                  </a:lnTo>
                  <a:lnTo>
                    <a:pt x="54426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043979" y="4266422"/>
              <a:ext cx="189514" cy="398922"/>
            </a:xfrm>
            <a:custGeom>
              <a:avLst/>
              <a:gdLst/>
              <a:ahLst/>
              <a:cxnLst/>
              <a:rect l="0" t="0" r="0" b="0"/>
              <a:pathLst>
                <a:path w="189514" h="398922">
                  <a:moveTo>
                    <a:pt x="0" y="134489"/>
                  </a:moveTo>
                  <a:lnTo>
                    <a:pt x="3119" y="177181"/>
                  </a:lnTo>
                  <a:lnTo>
                    <a:pt x="9065" y="230010"/>
                  </a:lnTo>
                  <a:lnTo>
                    <a:pt x="18645" y="281130"/>
                  </a:lnTo>
                  <a:lnTo>
                    <a:pt x="28683" y="338194"/>
                  </a:lnTo>
                  <a:lnTo>
                    <a:pt x="37269" y="398921"/>
                  </a:lnTo>
                  <a:lnTo>
                    <a:pt x="36545" y="398514"/>
                  </a:lnTo>
                  <a:lnTo>
                    <a:pt x="26976" y="372646"/>
                  </a:lnTo>
                  <a:lnTo>
                    <a:pt x="21056" y="316930"/>
                  </a:lnTo>
                  <a:lnTo>
                    <a:pt x="14168" y="266795"/>
                  </a:lnTo>
                  <a:lnTo>
                    <a:pt x="8128" y="203691"/>
                  </a:lnTo>
                  <a:lnTo>
                    <a:pt x="1606" y="145559"/>
                  </a:lnTo>
                  <a:lnTo>
                    <a:pt x="1488" y="84987"/>
                  </a:lnTo>
                  <a:lnTo>
                    <a:pt x="11515" y="24149"/>
                  </a:lnTo>
                  <a:lnTo>
                    <a:pt x="14695" y="11796"/>
                  </a:lnTo>
                  <a:lnTo>
                    <a:pt x="20325" y="4731"/>
                  </a:lnTo>
                  <a:lnTo>
                    <a:pt x="27588" y="1191"/>
                  </a:lnTo>
                  <a:lnTo>
                    <a:pt x="35940" y="0"/>
                  </a:lnTo>
                  <a:lnTo>
                    <a:pt x="42677" y="2716"/>
                  </a:lnTo>
                  <a:lnTo>
                    <a:pt x="53283" y="15092"/>
                  </a:lnTo>
                  <a:lnTo>
                    <a:pt x="76958" y="77517"/>
                  </a:lnTo>
                  <a:lnTo>
                    <a:pt x="82074" y="117739"/>
                  </a:lnTo>
                  <a:lnTo>
                    <a:pt x="77031" y="142253"/>
                  </a:lnTo>
                  <a:lnTo>
                    <a:pt x="70501" y="164846"/>
                  </a:lnTo>
                  <a:lnTo>
                    <a:pt x="71498" y="186586"/>
                  </a:lnTo>
                  <a:lnTo>
                    <a:pt x="84226" y="218556"/>
                  </a:lnTo>
                  <a:lnTo>
                    <a:pt x="132205" y="281874"/>
                  </a:lnTo>
                  <a:lnTo>
                    <a:pt x="180087" y="342525"/>
                  </a:lnTo>
                  <a:lnTo>
                    <a:pt x="189513" y="355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201907" y="4358798"/>
              <a:ext cx="63171" cy="84229"/>
            </a:xfrm>
            <a:custGeom>
              <a:avLst/>
              <a:gdLst/>
              <a:ahLst/>
              <a:cxnLst/>
              <a:rect l="0" t="0" r="0" b="0"/>
              <a:pathLst>
                <a:path w="63171" h="84229">
                  <a:moveTo>
                    <a:pt x="0" y="0"/>
                  </a:moveTo>
                  <a:lnTo>
                    <a:pt x="29308" y="47438"/>
                  </a:lnTo>
                  <a:lnTo>
                    <a:pt x="6317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222964" y="4264041"/>
              <a:ext cx="105286" cy="431669"/>
            </a:xfrm>
            <a:custGeom>
              <a:avLst/>
              <a:gdLst/>
              <a:ahLst/>
              <a:cxnLst/>
              <a:rect l="0" t="0" r="0" b="0"/>
              <a:pathLst>
                <a:path w="105286" h="431669">
                  <a:moveTo>
                    <a:pt x="105285" y="0"/>
                  </a:moveTo>
                  <a:lnTo>
                    <a:pt x="87326" y="63428"/>
                  </a:lnTo>
                  <a:lnTo>
                    <a:pt x="70135" y="121437"/>
                  </a:lnTo>
                  <a:lnTo>
                    <a:pt x="56141" y="170996"/>
                  </a:lnTo>
                  <a:lnTo>
                    <a:pt x="45619" y="224971"/>
                  </a:lnTo>
                  <a:lnTo>
                    <a:pt x="35094" y="285417"/>
                  </a:lnTo>
                  <a:lnTo>
                    <a:pt x="24566" y="345441"/>
                  </a:lnTo>
                  <a:lnTo>
                    <a:pt x="10528" y="40259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9380891" y="4347688"/>
              <a:ext cx="175205" cy="343391"/>
            </a:xfrm>
            <a:custGeom>
              <a:avLst/>
              <a:gdLst/>
              <a:ahLst/>
              <a:cxnLst/>
              <a:rect l="0" t="0" r="0" b="0"/>
              <a:pathLst>
                <a:path w="175205" h="343391">
                  <a:moveTo>
                    <a:pt x="0" y="74281"/>
                  </a:moveTo>
                  <a:lnTo>
                    <a:pt x="5589" y="132897"/>
                  </a:lnTo>
                  <a:lnTo>
                    <a:pt x="9065" y="184455"/>
                  </a:lnTo>
                  <a:lnTo>
                    <a:pt x="10095" y="238596"/>
                  </a:lnTo>
                  <a:lnTo>
                    <a:pt x="10442" y="300887"/>
                  </a:lnTo>
                  <a:lnTo>
                    <a:pt x="10490" y="329803"/>
                  </a:lnTo>
                  <a:lnTo>
                    <a:pt x="9333" y="334706"/>
                  </a:lnTo>
                  <a:lnTo>
                    <a:pt x="7392" y="333296"/>
                  </a:lnTo>
                  <a:lnTo>
                    <a:pt x="4928" y="327676"/>
                  </a:lnTo>
                  <a:lnTo>
                    <a:pt x="974" y="270563"/>
                  </a:lnTo>
                  <a:lnTo>
                    <a:pt x="192" y="208676"/>
                  </a:lnTo>
                  <a:lnTo>
                    <a:pt x="58" y="157775"/>
                  </a:lnTo>
                  <a:lnTo>
                    <a:pt x="17" y="108768"/>
                  </a:lnTo>
                  <a:lnTo>
                    <a:pt x="5593" y="55877"/>
                  </a:lnTo>
                  <a:lnTo>
                    <a:pt x="14655" y="22424"/>
                  </a:lnTo>
                  <a:lnTo>
                    <a:pt x="20299" y="13973"/>
                  </a:lnTo>
                  <a:lnTo>
                    <a:pt x="35928" y="1464"/>
                  </a:lnTo>
                  <a:lnTo>
                    <a:pt x="45009" y="0"/>
                  </a:lnTo>
                  <a:lnTo>
                    <a:pt x="64458" y="4612"/>
                  </a:lnTo>
                  <a:lnTo>
                    <a:pt x="78561" y="17581"/>
                  </a:lnTo>
                  <a:lnTo>
                    <a:pt x="83959" y="25952"/>
                  </a:lnTo>
                  <a:lnTo>
                    <a:pt x="91557" y="60091"/>
                  </a:lnTo>
                  <a:lnTo>
                    <a:pt x="87096" y="80063"/>
                  </a:lnTo>
                  <a:lnTo>
                    <a:pt x="65167" y="111947"/>
                  </a:lnTo>
                  <a:lnTo>
                    <a:pt x="42985" y="136097"/>
                  </a:lnTo>
                  <a:lnTo>
                    <a:pt x="46790" y="132560"/>
                  </a:lnTo>
                  <a:lnTo>
                    <a:pt x="62520" y="132548"/>
                  </a:lnTo>
                  <a:lnTo>
                    <a:pt x="83939" y="137612"/>
                  </a:lnTo>
                  <a:lnTo>
                    <a:pt x="123166" y="159926"/>
                  </a:lnTo>
                  <a:lnTo>
                    <a:pt x="137799" y="174346"/>
                  </a:lnTo>
                  <a:lnTo>
                    <a:pt x="166224" y="227968"/>
                  </a:lnTo>
                  <a:lnTo>
                    <a:pt x="175204" y="273716"/>
                  </a:lnTo>
                  <a:lnTo>
                    <a:pt x="171065" y="297839"/>
                  </a:lnTo>
                  <a:lnTo>
                    <a:pt x="160257" y="316360"/>
                  </a:lnTo>
                  <a:lnTo>
                    <a:pt x="143755" y="332390"/>
                  </a:lnTo>
                  <a:lnTo>
                    <a:pt x="121603" y="341074"/>
                  </a:lnTo>
                  <a:lnTo>
                    <a:pt x="109145" y="343390"/>
                  </a:lnTo>
                  <a:lnTo>
                    <a:pt x="85944" y="339724"/>
                  </a:lnTo>
                  <a:lnTo>
                    <a:pt x="30567" y="319752"/>
                  </a:lnTo>
                  <a:lnTo>
                    <a:pt x="21057" y="316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9552548" y="4458493"/>
              <a:ext cx="190557" cy="284301"/>
            </a:xfrm>
            <a:custGeom>
              <a:avLst/>
              <a:gdLst/>
              <a:ahLst/>
              <a:cxnLst/>
              <a:rect l="0" t="0" r="0" b="0"/>
              <a:pathLst>
                <a:path w="190557" h="284301">
                  <a:moveTo>
                    <a:pt x="102084" y="5589"/>
                  </a:moveTo>
                  <a:lnTo>
                    <a:pt x="85316" y="0"/>
                  </a:lnTo>
                  <a:lnTo>
                    <a:pt x="78037" y="694"/>
                  </a:lnTo>
                  <a:lnTo>
                    <a:pt x="63710" y="7703"/>
                  </a:lnTo>
                  <a:lnTo>
                    <a:pt x="42491" y="24803"/>
                  </a:lnTo>
                  <a:lnTo>
                    <a:pt x="26975" y="55866"/>
                  </a:lnTo>
                  <a:lnTo>
                    <a:pt x="11252" y="108284"/>
                  </a:lnTo>
                  <a:lnTo>
                    <a:pt x="0" y="163698"/>
                  </a:lnTo>
                  <a:lnTo>
                    <a:pt x="868" y="202565"/>
                  </a:lnTo>
                  <a:lnTo>
                    <a:pt x="6796" y="225326"/>
                  </a:lnTo>
                  <a:lnTo>
                    <a:pt x="17230" y="247139"/>
                  </a:lnTo>
                  <a:lnTo>
                    <a:pt x="41847" y="273562"/>
                  </a:lnTo>
                  <a:lnTo>
                    <a:pt x="67513" y="282616"/>
                  </a:lnTo>
                  <a:lnTo>
                    <a:pt x="94908" y="284300"/>
                  </a:lnTo>
                  <a:lnTo>
                    <a:pt x="114882" y="277250"/>
                  </a:lnTo>
                  <a:lnTo>
                    <a:pt x="139282" y="260127"/>
                  </a:lnTo>
                  <a:lnTo>
                    <a:pt x="161328" y="234646"/>
                  </a:lnTo>
                  <a:lnTo>
                    <a:pt x="185333" y="175902"/>
                  </a:lnTo>
                  <a:lnTo>
                    <a:pt x="190556" y="153814"/>
                  </a:lnTo>
                  <a:lnTo>
                    <a:pt x="184377" y="111037"/>
                  </a:lnTo>
                  <a:lnTo>
                    <a:pt x="172090" y="79337"/>
                  </a:lnTo>
                  <a:lnTo>
                    <a:pt x="146978" y="42774"/>
                  </a:lnTo>
                  <a:lnTo>
                    <a:pt x="112613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9788294" y="4480923"/>
              <a:ext cx="167404" cy="312010"/>
            </a:xfrm>
            <a:custGeom>
              <a:avLst/>
              <a:gdLst/>
              <a:ahLst/>
              <a:cxnLst/>
              <a:rect l="0" t="0" r="0" b="0"/>
              <a:pathLst>
                <a:path w="167404" h="312010">
                  <a:moveTo>
                    <a:pt x="55851" y="299015"/>
                  </a:moveTo>
                  <a:lnTo>
                    <a:pt x="50262" y="240398"/>
                  </a:lnTo>
                  <a:lnTo>
                    <a:pt x="41197" y="188840"/>
                  </a:lnTo>
                  <a:lnTo>
                    <a:pt x="33719" y="126517"/>
                  </a:lnTo>
                  <a:lnTo>
                    <a:pt x="15257" y="72958"/>
                  </a:lnTo>
                  <a:lnTo>
                    <a:pt x="0" y="17925"/>
                  </a:lnTo>
                  <a:lnTo>
                    <a:pt x="2239" y="9846"/>
                  </a:lnTo>
                  <a:lnTo>
                    <a:pt x="8411" y="4460"/>
                  </a:lnTo>
                  <a:lnTo>
                    <a:pt x="17205" y="870"/>
                  </a:lnTo>
                  <a:lnTo>
                    <a:pt x="36336" y="0"/>
                  </a:lnTo>
                  <a:lnTo>
                    <a:pt x="55366" y="4682"/>
                  </a:lnTo>
                  <a:lnTo>
                    <a:pt x="86648" y="26752"/>
                  </a:lnTo>
                  <a:lnTo>
                    <a:pt x="121258" y="61733"/>
                  </a:lnTo>
                  <a:lnTo>
                    <a:pt x="153914" y="120458"/>
                  </a:lnTo>
                  <a:lnTo>
                    <a:pt x="165885" y="154082"/>
                  </a:lnTo>
                  <a:lnTo>
                    <a:pt x="167403" y="216660"/>
                  </a:lnTo>
                  <a:lnTo>
                    <a:pt x="156754" y="261745"/>
                  </a:lnTo>
                  <a:lnTo>
                    <a:pt x="151196" y="274168"/>
                  </a:lnTo>
                  <a:lnTo>
                    <a:pt x="135661" y="291091"/>
                  </a:lnTo>
                  <a:lnTo>
                    <a:pt x="97092" y="311487"/>
                  </a:lnTo>
                  <a:lnTo>
                    <a:pt x="86855" y="312009"/>
                  </a:lnTo>
                  <a:lnTo>
                    <a:pt x="45322" y="299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9970487" y="443249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6788" y="997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9970487" y="4421969"/>
              <a:ext cx="94757" cy="589597"/>
            </a:xfrm>
            <a:custGeom>
              <a:avLst/>
              <a:gdLst/>
              <a:ahLst/>
              <a:cxnLst/>
              <a:rect l="0" t="0" r="0" b="0"/>
              <a:pathLst>
                <a:path w="94757" h="589597">
                  <a:moveTo>
                    <a:pt x="94756" y="0"/>
                  </a:moveTo>
                  <a:lnTo>
                    <a:pt x="80102" y="58616"/>
                  </a:lnTo>
                  <a:lnTo>
                    <a:pt x="66558" y="111620"/>
                  </a:lnTo>
                  <a:lnTo>
                    <a:pt x="52619" y="163338"/>
                  </a:lnTo>
                  <a:lnTo>
                    <a:pt x="45226" y="218412"/>
                  </a:lnTo>
                  <a:lnTo>
                    <a:pt x="39916" y="277234"/>
                  </a:lnTo>
                  <a:lnTo>
                    <a:pt x="30935" y="333657"/>
                  </a:lnTo>
                  <a:lnTo>
                    <a:pt x="20864" y="392879"/>
                  </a:lnTo>
                  <a:lnTo>
                    <a:pt x="12570" y="454812"/>
                  </a:lnTo>
                  <a:lnTo>
                    <a:pt x="3696" y="506040"/>
                  </a:lnTo>
                  <a:lnTo>
                    <a:pt x="730" y="560699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4761357" y="5085264"/>
            <a:ext cx="2008467" cy="536954"/>
            <a:chOff x="4761357" y="5085264"/>
            <a:chExt cx="2008467" cy="536954"/>
          </a:xfrm>
        </p:grpSpPr>
        <p:sp>
          <p:nvSpPr>
            <p:cNvPr id="153" name="Freeform 152"/>
            <p:cNvSpPr/>
            <p:nvPr/>
          </p:nvSpPr>
          <p:spPr>
            <a:xfrm>
              <a:off x="4761357" y="5163354"/>
              <a:ext cx="250209" cy="387581"/>
            </a:xfrm>
            <a:custGeom>
              <a:avLst/>
              <a:gdLst/>
              <a:ahLst/>
              <a:cxnLst/>
              <a:rect l="0" t="0" r="0" b="0"/>
              <a:pathLst>
                <a:path w="250209" h="387581">
                  <a:moveTo>
                    <a:pt x="155451" y="27195"/>
                  </a:moveTo>
                  <a:lnTo>
                    <a:pt x="149862" y="10427"/>
                  </a:lnTo>
                  <a:lnTo>
                    <a:pt x="143536" y="5488"/>
                  </a:lnTo>
                  <a:lnTo>
                    <a:pt x="124029" y="0"/>
                  </a:lnTo>
                  <a:lnTo>
                    <a:pt x="114616" y="876"/>
                  </a:lnTo>
                  <a:lnTo>
                    <a:pt x="97918" y="8089"/>
                  </a:lnTo>
                  <a:lnTo>
                    <a:pt x="53862" y="45222"/>
                  </a:lnTo>
                  <a:lnTo>
                    <a:pt x="38263" y="71531"/>
                  </a:lnTo>
                  <a:lnTo>
                    <a:pt x="15258" y="132675"/>
                  </a:lnTo>
                  <a:lnTo>
                    <a:pt x="8306" y="190273"/>
                  </a:lnTo>
                  <a:lnTo>
                    <a:pt x="0" y="247925"/>
                  </a:lnTo>
                  <a:lnTo>
                    <a:pt x="1377" y="287179"/>
                  </a:lnTo>
                  <a:lnTo>
                    <a:pt x="16748" y="342625"/>
                  </a:lnTo>
                  <a:lnTo>
                    <a:pt x="27905" y="363918"/>
                  </a:lnTo>
                  <a:lnTo>
                    <a:pt x="43781" y="378841"/>
                  </a:lnTo>
                  <a:lnTo>
                    <a:pt x="52928" y="384458"/>
                  </a:lnTo>
                  <a:lnTo>
                    <a:pt x="72451" y="387580"/>
                  </a:lnTo>
                  <a:lnTo>
                    <a:pt x="92826" y="383898"/>
                  </a:lnTo>
                  <a:lnTo>
                    <a:pt x="144994" y="355997"/>
                  </a:lnTo>
                  <a:lnTo>
                    <a:pt x="159772" y="339445"/>
                  </a:lnTo>
                  <a:lnTo>
                    <a:pt x="178791" y="300224"/>
                  </a:lnTo>
                  <a:lnTo>
                    <a:pt x="180252" y="279562"/>
                  </a:lnTo>
                  <a:lnTo>
                    <a:pt x="175833" y="259851"/>
                  </a:lnTo>
                  <a:lnTo>
                    <a:pt x="166069" y="243292"/>
                  </a:lnTo>
                  <a:lnTo>
                    <a:pt x="141830" y="220815"/>
                  </a:lnTo>
                  <a:lnTo>
                    <a:pt x="139351" y="214766"/>
                  </a:lnTo>
                  <a:lnTo>
                    <a:pt x="141208" y="209564"/>
                  </a:lnTo>
                  <a:lnTo>
                    <a:pt x="145956" y="204927"/>
                  </a:lnTo>
                  <a:lnTo>
                    <a:pt x="163709" y="199774"/>
                  </a:lnTo>
                  <a:lnTo>
                    <a:pt x="223219" y="196194"/>
                  </a:lnTo>
                  <a:lnTo>
                    <a:pt x="250208" y="195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012635" y="5222134"/>
              <a:ext cx="177915" cy="336271"/>
            </a:xfrm>
            <a:custGeom>
              <a:avLst/>
              <a:gdLst/>
              <a:ahLst/>
              <a:cxnLst/>
              <a:rect l="0" t="0" r="0" b="0"/>
              <a:pathLst>
                <a:path w="177915" h="336271">
                  <a:moveTo>
                    <a:pt x="41044" y="0"/>
                  </a:moveTo>
                  <a:lnTo>
                    <a:pt x="24255" y="55045"/>
                  </a:lnTo>
                  <a:lnTo>
                    <a:pt x="17710" y="109573"/>
                  </a:lnTo>
                  <a:lnTo>
                    <a:pt x="11903" y="159198"/>
                  </a:lnTo>
                  <a:lnTo>
                    <a:pt x="4352" y="217190"/>
                  </a:lnTo>
                  <a:lnTo>
                    <a:pt x="0" y="270846"/>
                  </a:lnTo>
                  <a:lnTo>
                    <a:pt x="1586" y="310188"/>
                  </a:lnTo>
                  <a:lnTo>
                    <a:pt x="10249" y="329325"/>
                  </a:lnTo>
                  <a:lnTo>
                    <a:pt x="17004" y="334193"/>
                  </a:lnTo>
                  <a:lnTo>
                    <a:pt x="25017" y="336270"/>
                  </a:lnTo>
                  <a:lnTo>
                    <a:pt x="80527" y="335658"/>
                  </a:lnTo>
                  <a:lnTo>
                    <a:pt x="135454" y="322247"/>
                  </a:lnTo>
                  <a:lnTo>
                    <a:pt x="17791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032621" y="536953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022093" y="519054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3255" y="0"/>
                  </a:lnTo>
                  <a:lnTo>
                    <a:pt x="3830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338923" y="5316891"/>
              <a:ext cx="9555" cy="284270"/>
            </a:xfrm>
            <a:custGeom>
              <a:avLst/>
              <a:gdLst/>
              <a:ahLst/>
              <a:cxnLst/>
              <a:rect l="0" t="0" r="0" b="0"/>
              <a:pathLst>
                <a:path w="9555" h="284270">
                  <a:moveTo>
                    <a:pt x="9554" y="0"/>
                  </a:moveTo>
                  <a:lnTo>
                    <a:pt x="6434" y="42691"/>
                  </a:lnTo>
                  <a:lnTo>
                    <a:pt x="0" y="104408"/>
                  </a:lnTo>
                  <a:lnTo>
                    <a:pt x="2337" y="163430"/>
                  </a:lnTo>
                  <a:lnTo>
                    <a:pt x="8128" y="220756"/>
                  </a:lnTo>
                  <a:lnTo>
                    <a:pt x="8920" y="247853"/>
                  </a:lnTo>
                  <a:lnTo>
                    <a:pt x="955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11606" y="5211606"/>
              <a:ext cx="242156" cy="84229"/>
            </a:xfrm>
            <a:custGeom>
              <a:avLst/>
              <a:gdLst/>
              <a:ahLst/>
              <a:cxnLst/>
              <a:rect l="0" t="0" r="0" b="0"/>
              <a:pathLst>
                <a:path w="242156" h="84229">
                  <a:moveTo>
                    <a:pt x="242155" y="0"/>
                  </a:moveTo>
                  <a:lnTo>
                    <a:pt x="187111" y="19128"/>
                  </a:lnTo>
                  <a:lnTo>
                    <a:pt x="135703" y="40000"/>
                  </a:lnTo>
                  <a:lnTo>
                    <a:pt x="80488" y="61324"/>
                  </a:lnTo>
                  <a:lnTo>
                    <a:pt x="25071" y="8040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482360" y="5190549"/>
              <a:ext cx="207065" cy="333569"/>
            </a:xfrm>
            <a:custGeom>
              <a:avLst/>
              <a:gdLst/>
              <a:ahLst/>
              <a:cxnLst/>
              <a:rect l="0" t="0" r="0" b="0"/>
              <a:pathLst>
                <a:path w="207065" h="333569">
                  <a:moveTo>
                    <a:pt x="129329" y="0"/>
                  </a:moveTo>
                  <a:lnTo>
                    <a:pt x="75454" y="19128"/>
                  </a:lnTo>
                  <a:lnTo>
                    <a:pt x="29471" y="49803"/>
                  </a:lnTo>
                  <a:lnTo>
                    <a:pt x="12654" y="75978"/>
                  </a:lnTo>
                  <a:lnTo>
                    <a:pt x="262" y="105960"/>
                  </a:lnTo>
                  <a:lnTo>
                    <a:pt x="0" y="115094"/>
                  </a:lnTo>
                  <a:lnTo>
                    <a:pt x="5949" y="131481"/>
                  </a:lnTo>
                  <a:lnTo>
                    <a:pt x="13150" y="136787"/>
                  </a:lnTo>
                  <a:lnTo>
                    <a:pt x="33630" y="142682"/>
                  </a:lnTo>
                  <a:lnTo>
                    <a:pt x="95424" y="149897"/>
                  </a:lnTo>
                  <a:lnTo>
                    <a:pt x="148911" y="166445"/>
                  </a:lnTo>
                  <a:lnTo>
                    <a:pt x="173475" y="185148"/>
                  </a:lnTo>
                  <a:lnTo>
                    <a:pt x="188334" y="202781"/>
                  </a:lnTo>
                  <a:lnTo>
                    <a:pt x="196498" y="225435"/>
                  </a:lnTo>
                  <a:lnTo>
                    <a:pt x="207064" y="283454"/>
                  </a:lnTo>
                  <a:lnTo>
                    <a:pt x="200533" y="304964"/>
                  </a:lnTo>
                  <a:lnTo>
                    <a:pt x="193176" y="313274"/>
                  </a:lnTo>
                  <a:lnTo>
                    <a:pt x="172523" y="325626"/>
                  </a:lnTo>
                  <a:lnTo>
                    <a:pt x="134588" y="333568"/>
                  </a:lnTo>
                  <a:lnTo>
                    <a:pt x="110609" y="329186"/>
                  </a:lnTo>
                  <a:lnTo>
                    <a:pt x="74260" y="319805"/>
                  </a:lnTo>
                  <a:lnTo>
                    <a:pt x="52211" y="316441"/>
                  </a:lnTo>
                  <a:lnTo>
                    <a:pt x="3457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982042" y="5187510"/>
              <a:ext cx="177130" cy="403123"/>
            </a:xfrm>
            <a:custGeom>
              <a:avLst/>
              <a:gdLst/>
              <a:ahLst/>
              <a:cxnLst/>
              <a:rect l="0" t="0" r="0" b="0"/>
              <a:pathLst>
                <a:path w="177130" h="403123">
                  <a:moveTo>
                    <a:pt x="177129" y="139909"/>
                  </a:moveTo>
                  <a:lnTo>
                    <a:pt x="171540" y="81293"/>
                  </a:lnTo>
                  <a:lnTo>
                    <a:pt x="156885" y="46502"/>
                  </a:lnTo>
                  <a:lnTo>
                    <a:pt x="137726" y="19557"/>
                  </a:lnTo>
                  <a:lnTo>
                    <a:pt x="111641" y="2344"/>
                  </a:lnTo>
                  <a:lnTo>
                    <a:pt x="88752" y="0"/>
                  </a:lnTo>
                  <a:lnTo>
                    <a:pt x="65321" y="4028"/>
                  </a:lnTo>
                  <a:lnTo>
                    <a:pt x="47108" y="13617"/>
                  </a:lnTo>
                  <a:lnTo>
                    <a:pt x="23700" y="37759"/>
                  </a:lnTo>
                  <a:lnTo>
                    <a:pt x="7536" y="67139"/>
                  </a:lnTo>
                  <a:lnTo>
                    <a:pt x="0" y="118083"/>
                  </a:lnTo>
                  <a:lnTo>
                    <a:pt x="1630" y="177019"/>
                  </a:lnTo>
                  <a:lnTo>
                    <a:pt x="7882" y="199686"/>
                  </a:lnTo>
                  <a:lnTo>
                    <a:pt x="18460" y="217560"/>
                  </a:lnTo>
                  <a:lnTo>
                    <a:pt x="34079" y="230182"/>
                  </a:lnTo>
                  <a:lnTo>
                    <a:pt x="43158" y="235186"/>
                  </a:lnTo>
                  <a:lnTo>
                    <a:pt x="62604" y="237627"/>
                  </a:lnTo>
                  <a:lnTo>
                    <a:pt x="81775" y="233642"/>
                  </a:lnTo>
                  <a:lnTo>
                    <a:pt x="98095" y="224072"/>
                  </a:lnTo>
                  <a:lnTo>
                    <a:pt x="120436" y="199941"/>
                  </a:lnTo>
                  <a:lnTo>
                    <a:pt x="148389" y="139634"/>
                  </a:lnTo>
                  <a:lnTo>
                    <a:pt x="152120" y="136216"/>
                  </a:lnTo>
                  <a:lnTo>
                    <a:pt x="155777" y="137447"/>
                  </a:lnTo>
                  <a:lnTo>
                    <a:pt x="159385" y="141777"/>
                  </a:lnTo>
                  <a:lnTo>
                    <a:pt x="165175" y="189585"/>
                  </a:lnTo>
                  <a:lnTo>
                    <a:pt x="166319" y="251540"/>
                  </a:lnTo>
                  <a:lnTo>
                    <a:pt x="166517" y="307126"/>
                  </a:lnTo>
                  <a:lnTo>
                    <a:pt x="166576" y="357521"/>
                  </a:lnTo>
                  <a:lnTo>
                    <a:pt x="166600" y="403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190756" y="5085264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28681" y="53875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369540" y="5334686"/>
              <a:ext cx="161229" cy="285136"/>
            </a:xfrm>
            <a:custGeom>
              <a:avLst/>
              <a:gdLst/>
              <a:ahLst/>
              <a:cxnLst/>
              <a:rect l="0" t="0" r="0" b="0"/>
              <a:pathLst>
                <a:path w="161229" h="285136">
                  <a:moveTo>
                    <a:pt x="116014" y="34847"/>
                  </a:moveTo>
                  <a:lnTo>
                    <a:pt x="110425" y="18080"/>
                  </a:lnTo>
                  <a:lnTo>
                    <a:pt x="98322" y="6728"/>
                  </a:lnTo>
                  <a:lnTo>
                    <a:pt x="90181" y="2063"/>
                  </a:lnTo>
                  <a:lnTo>
                    <a:pt x="71778" y="0"/>
                  </a:lnTo>
                  <a:lnTo>
                    <a:pt x="51900" y="4152"/>
                  </a:lnTo>
                  <a:lnTo>
                    <a:pt x="22148" y="19643"/>
                  </a:lnTo>
                  <a:lnTo>
                    <a:pt x="5666" y="32379"/>
                  </a:lnTo>
                  <a:lnTo>
                    <a:pt x="1504" y="40221"/>
                  </a:lnTo>
                  <a:lnTo>
                    <a:pt x="0" y="58293"/>
                  </a:lnTo>
                  <a:lnTo>
                    <a:pt x="6351" y="74903"/>
                  </a:lnTo>
                  <a:lnTo>
                    <a:pt x="29492" y="104631"/>
                  </a:lnTo>
                  <a:lnTo>
                    <a:pt x="85152" y="138050"/>
                  </a:lnTo>
                  <a:lnTo>
                    <a:pt x="125515" y="158915"/>
                  </a:lnTo>
                  <a:lnTo>
                    <a:pt x="148595" y="184692"/>
                  </a:lnTo>
                  <a:lnTo>
                    <a:pt x="158961" y="204390"/>
                  </a:lnTo>
                  <a:lnTo>
                    <a:pt x="161228" y="224843"/>
                  </a:lnTo>
                  <a:lnTo>
                    <a:pt x="157167" y="245632"/>
                  </a:lnTo>
                  <a:lnTo>
                    <a:pt x="147562" y="266570"/>
                  </a:lnTo>
                  <a:lnTo>
                    <a:pt x="139385" y="273557"/>
                  </a:lnTo>
                  <a:lnTo>
                    <a:pt x="117822" y="281320"/>
                  </a:lnTo>
                  <a:lnTo>
                    <a:pt x="68191" y="285135"/>
                  </a:lnTo>
                  <a:lnTo>
                    <a:pt x="31786" y="277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601368" y="5085264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552" y="164801"/>
                  </a:lnTo>
                  <a:lnTo>
                    <a:pt x="10335" y="221070"/>
                  </a:lnTo>
                  <a:lnTo>
                    <a:pt x="10489" y="277245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590839" y="559063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706653" y="5106321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42114"/>
                  </a:moveTo>
                  <a:lnTo>
                    <a:pt x="16666" y="13995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769823" y="516949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8" name="Freeform 167"/>
          <p:cNvSpPr/>
          <p:nvPr/>
        </p:nvSpPr>
        <p:spPr>
          <a:xfrm>
            <a:off x="5190549" y="3704780"/>
            <a:ext cx="2316271" cy="180236"/>
          </a:xfrm>
          <a:custGeom>
            <a:avLst/>
            <a:gdLst/>
            <a:ahLst/>
            <a:cxnLst/>
            <a:rect l="0" t="0" r="0" b="0"/>
            <a:pathLst>
              <a:path w="2316271" h="180236">
                <a:moveTo>
                  <a:pt x="2316270" y="22308"/>
                </a:moveTo>
                <a:lnTo>
                  <a:pt x="2299502" y="27897"/>
                </a:lnTo>
                <a:lnTo>
                  <a:pt x="2288150" y="40000"/>
                </a:lnTo>
                <a:lnTo>
                  <a:pt x="2283485" y="48140"/>
                </a:lnTo>
                <a:lnTo>
                  <a:pt x="2268943" y="60305"/>
                </a:lnTo>
                <a:lnTo>
                  <a:pt x="2260152" y="65187"/>
                </a:lnTo>
                <a:lnTo>
                  <a:pt x="2250782" y="66102"/>
                </a:lnTo>
                <a:lnTo>
                  <a:pt x="2231012" y="60879"/>
                </a:lnTo>
                <a:lnTo>
                  <a:pt x="2198129" y="38462"/>
                </a:lnTo>
                <a:lnTo>
                  <a:pt x="2156418" y="4577"/>
                </a:lnTo>
                <a:lnTo>
                  <a:pt x="2133310" y="0"/>
                </a:lnTo>
                <a:lnTo>
                  <a:pt x="2120597" y="417"/>
                </a:lnTo>
                <a:lnTo>
                  <a:pt x="2110952" y="4204"/>
                </a:lnTo>
                <a:lnTo>
                  <a:pt x="2051926" y="50638"/>
                </a:lnTo>
                <a:lnTo>
                  <a:pt x="2041775" y="55233"/>
                </a:lnTo>
                <a:lnTo>
                  <a:pt x="2032668" y="55956"/>
                </a:lnTo>
                <a:lnTo>
                  <a:pt x="1978338" y="38713"/>
                </a:lnTo>
                <a:lnTo>
                  <a:pt x="1957848" y="40517"/>
                </a:lnTo>
                <a:lnTo>
                  <a:pt x="1940162" y="48338"/>
                </a:lnTo>
                <a:lnTo>
                  <a:pt x="1879217" y="92789"/>
                </a:lnTo>
                <a:lnTo>
                  <a:pt x="1870483" y="96201"/>
                </a:lnTo>
                <a:lnTo>
                  <a:pt x="1851420" y="96873"/>
                </a:lnTo>
                <a:lnTo>
                  <a:pt x="1820957" y="85085"/>
                </a:lnTo>
                <a:lnTo>
                  <a:pt x="1758218" y="52121"/>
                </a:lnTo>
                <a:lnTo>
                  <a:pt x="1721072" y="45959"/>
                </a:lnTo>
                <a:lnTo>
                  <a:pt x="1700397" y="50757"/>
                </a:lnTo>
                <a:lnTo>
                  <a:pt x="1637201" y="83865"/>
                </a:lnTo>
                <a:lnTo>
                  <a:pt x="1597445" y="114194"/>
                </a:lnTo>
                <a:lnTo>
                  <a:pt x="1587879" y="118661"/>
                </a:lnTo>
                <a:lnTo>
                  <a:pt x="1579162" y="119298"/>
                </a:lnTo>
                <a:lnTo>
                  <a:pt x="1535528" y="103089"/>
                </a:lnTo>
                <a:lnTo>
                  <a:pt x="1472919" y="68910"/>
                </a:lnTo>
                <a:lnTo>
                  <a:pt x="1452457" y="61347"/>
                </a:lnTo>
                <a:lnTo>
                  <a:pt x="1431664" y="60326"/>
                </a:lnTo>
                <a:lnTo>
                  <a:pt x="1389719" y="69202"/>
                </a:lnTo>
                <a:lnTo>
                  <a:pt x="1335652" y="98165"/>
                </a:lnTo>
                <a:lnTo>
                  <a:pt x="1299510" y="104055"/>
                </a:lnTo>
                <a:lnTo>
                  <a:pt x="1279070" y="99194"/>
                </a:lnTo>
                <a:lnTo>
                  <a:pt x="1220831" y="72110"/>
                </a:lnTo>
                <a:lnTo>
                  <a:pt x="1198868" y="61990"/>
                </a:lnTo>
                <a:lnTo>
                  <a:pt x="1160195" y="57462"/>
                </a:lnTo>
                <a:lnTo>
                  <a:pt x="1120271" y="64179"/>
                </a:lnTo>
                <a:lnTo>
                  <a:pt x="1063938" y="87801"/>
                </a:lnTo>
                <a:lnTo>
                  <a:pt x="1031959" y="99165"/>
                </a:lnTo>
                <a:lnTo>
                  <a:pt x="994667" y="98763"/>
                </a:lnTo>
                <a:lnTo>
                  <a:pt x="937693" y="84917"/>
                </a:lnTo>
                <a:lnTo>
                  <a:pt x="876075" y="70197"/>
                </a:lnTo>
                <a:lnTo>
                  <a:pt x="812603" y="79683"/>
                </a:lnTo>
                <a:lnTo>
                  <a:pt x="768957" y="90399"/>
                </a:lnTo>
                <a:lnTo>
                  <a:pt x="726541" y="83678"/>
                </a:lnTo>
                <a:lnTo>
                  <a:pt x="663302" y="64263"/>
                </a:lnTo>
                <a:lnTo>
                  <a:pt x="641071" y="59672"/>
                </a:lnTo>
                <a:lnTo>
                  <a:pt x="615593" y="61531"/>
                </a:lnTo>
                <a:lnTo>
                  <a:pt x="558661" y="83827"/>
                </a:lnTo>
                <a:lnTo>
                  <a:pt x="534903" y="90594"/>
                </a:lnTo>
                <a:lnTo>
                  <a:pt x="475110" y="91818"/>
                </a:lnTo>
                <a:lnTo>
                  <a:pt x="417893" y="86731"/>
                </a:lnTo>
                <a:lnTo>
                  <a:pt x="375594" y="91439"/>
                </a:lnTo>
                <a:lnTo>
                  <a:pt x="316790" y="115192"/>
                </a:lnTo>
                <a:lnTo>
                  <a:pt x="273925" y="130733"/>
                </a:lnTo>
                <a:lnTo>
                  <a:pt x="223258" y="129426"/>
                </a:lnTo>
                <a:lnTo>
                  <a:pt x="168189" y="131075"/>
                </a:lnTo>
                <a:lnTo>
                  <a:pt x="106662" y="142318"/>
                </a:lnTo>
                <a:lnTo>
                  <a:pt x="47758" y="163040"/>
                </a:lnTo>
                <a:lnTo>
                  <a:pt x="0" y="1802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6" name="Group 175"/>
          <p:cNvGrpSpPr/>
          <p:nvPr/>
        </p:nvGrpSpPr>
        <p:grpSpPr>
          <a:xfrm>
            <a:off x="309177" y="2537367"/>
            <a:ext cx="1762997" cy="747525"/>
            <a:chOff x="309177" y="2537367"/>
            <a:chExt cx="1762997" cy="747525"/>
          </a:xfrm>
        </p:grpSpPr>
        <p:sp>
          <p:nvSpPr>
            <p:cNvPr id="169" name="Freeform 168"/>
            <p:cNvSpPr/>
            <p:nvPr/>
          </p:nvSpPr>
          <p:spPr>
            <a:xfrm>
              <a:off x="309177" y="2537367"/>
              <a:ext cx="238305" cy="747525"/>
            </a:xfrm>
            <a:custGeom>
              <a:avLst/>
              <a:gdLst/>
              <a:ahLst/>
              <a:cxnLst/>
              <a:rect l="0" t="0" r="0" b="0"/>
              <a:pathLst>
                <a:path w="238305" h="747525">
                  <a:moveTo>
                    <a:pt x="164605" y="0"/>
                  </a:moveTo>
                  <a:lnTo>
                    <a:pt x="108209" y="57566"/>
                  </a:lnTo>
                  <a:lnTo>
                    <a:pt x="66318" y="117416"/>
                  </a:lnTo>
                  <a:lnTo>
                    <a:pt x="41378" y="172586"/>
                  </a:lnTo>
                  <a:lnTo>
                    <a:pt x="25538" y="222322"/>
                  </a:lnTo>
                  <a:lnTo>
                    <a:pt x="9146" y="274104"/>
                  </a:lnTo>
                  <a:lnTo>
                    <a:pt x="0" y="323372"/>
                  </a:lnTo>
                  <a:lnTo>
                    <a:pt x="410" y="370725"/>
                  </a:lnTo>
                  <a:lnTo>
                    <a:pt x="4820" y="421800"/>
                  </a:lnTo>
                  <a:lnTo>
                    <a:pt x="11900" y="480282"/>
                  </a:lnTo>
                  <a:lnTo>
                    <a:pt x="25733" y="538931"/>
                  </a:lnTo>
                  <a:lnTo>
                    <a:pt x="56471" y="595677"/>
                  </a:lnTo>
                  <a:lnTo>
                    <a:pt x="103572" y="653840"/>
                  </a:lnTo>
                  <a:lnTo>
                    <a:pt x="164793" y="710443"/>
                  </a:lnTo>
                  <a:lnTo>
                    <a:pt x="214153" y="735809"/>
                  </a:lnTo>
                  <a:lnTo>
                    <a:pt x="238304" y="747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80053" y="2689169"/>
              <a:ext cx="204300" cy="522023"/>
            </a:xfrm>
            <a:custGeom>
              <a:avLst/>
              <a:gdLst/>
              <a:ahLst/>
              <a:cxnLst/>
              <a:rect l="0" t="0" r="0" b="0"/>
              <a:pathLst>
                <a:path w="204300" h="522023">
                  <a:moveTo>
                    <a:pt x="193770" y="174582"/>
                  </a:moveTo>
                  <a:lnTo>
                    <a:pt x="193770" y="125651"/>
                  </a:lnTo>
                  <a:lnTo>
                    <a:pt x="188181" y="72110"/>
                  </a:lnTo>
                  <a:lnTo>
                    <a:pt x="173527" y="38545"/>
                  </a:lnTo>
                  <a:lnTo>
                    <a:pt x="148778" y="11962"/>
                  </a:lnTo>
                  <a:lnTo>
                    <a:pt x="126200" y="2870"/>
                  </a:lnTo>
                  <a:lnTo>
                    <a:pt x="101738" y="0"/>
                  </a:lnTo>
                  <a:lnTo>
                    <a:pt x="79168" y="2623"/>
                  </a:lnTo>
                  <a:lnTo>
                    <a:pt x="60558" y="13928"/>
                  </a:lnTo>
                  <a:lnTo>
                    <a:pt x="45657" y="30651"/>
                  </a:lnTo>
                  <a:lnTo>
                    <a:pt x="18849" y="90658"/>
                  </a:lnTo>
                  <a:lnTo>
                    <a:pt x="821" y="143037"/>
                  </a:lnTo>
                  <a:lnTo>
                    <a:pt x="0" y="164071"/>
                  </a:lnTo>
                  <a:lnTo>
                    <a:pt x="13272" y="223934"/>
                  </a:lnTo>
                  <a:lnTo>
                    <a:pt x="24252" y="246819"/>
                  </a:lnTo>
                  <a:lnTo>
                    <a:pt x="40050" y="262450"/>
                  </a:lnTo>
                  <a:lnTo>
                    <a:pt x="59940" y="272126"/>
                  </a:lnTo>
                  <a:lnTo>
                    <a:pt x="96275" y="276403"/>
                  </a:lnTo>
                  <a:lnTo>
                    <a:pt x="118854" y="273258"/>
                  </a:lnTo>
                  <a:lnTo>
                    <a:pt x="137467" y="261722"/>
                  </a:lnTo>
                  <a:lnTo>
                    <a:pt x="161100" y="232377"/>
                  </a:lnTo>
                  <a:lnTo>
                    <a:pt x="184457" y="186128"/>
                  </a:lnTo>
                  <a:lnTo>
                    <a:pt x="187562" y="183449"/>
                  </a:lnTo>
                  <a:lnTo>
                    <a:pt x="189631" y="186343"/>
                  </a:lnTo>
                  <a:lnTo>
                    <a:pt x="193225" y="238349"/>
                  </a:lnTo>
                  <a:lnTo>
                    <a:pt x="193609" y="285633"/>
                  </a:lnTo>
                  <a:lnTo>
                    <a:pt x="193723" y="336687"/>
                  </a:lnTo>
                  <a:lnTo>
                    <a:pt x="194926" y="388859"/>
                  </a:lnTo>
                  <a:lnTo>
                    <a:pt x="201002" y="440193"/>
                  </a:lnTo>
                  <a:lnTo>
                    <a:pt x="203648" y="493814"/>
                  </a:lnTo>
                  <a:lnTo>
                    <a:pt x="204299" y="5220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05450" y="2895336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123353" y="9576"/>
                  </a:lnTo>
                  <a:lnTo>
                    <a:pt x="101930" y="27534"/>
                  </a:lnTo>
                  <a:lnTo>
                    <a:pt x="44319" y="86803"/>
                  </a:lnTo>
                  <a:lnTo>
                    <a:pt x="21710" y="11033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94922" y="2874279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0" y="0"/>
                  </a:moveTo>
                  <a:lnTo>
                    <a:pt x="48901" y="42662"/>
                  </a:lnTo>
                  <a:lnTo>
                    <a:pt x="70867" y="57566"/>
                  </a:lnTo>
                  <a:lnTo>
                    <a:pt x="125971" y="115178"/>
                  </a:lnTo>
                  <a:lnTo>
                    <a:pt x="15792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228127" y="2702078"/>
              <a:ext cx="330091" cy="457287"/>
            </a:xfrm>
            <a:custGeom>
              <a:avLst/>
              <a:gdLst/>
              <a:ahLst/>
              <a:cxnLst/>
              <a:rect l="0" t="0" r="0" b="0"/>
              <a:pathLst>
                <a:path w="330091" h="457287">
                  <a:moveTo>
                    <a:pt x="66878" y="14274"/>
                  </a:moveTo>
                  <a:lnTo>
                    <a:pt x="48919" y="68149"/>
                  </a:lnTo>
                  <a:lnTo>
                    <a:pt x="27067" y="130196"/>
                  </a:lnTo>
                  <a:lnTo>
                    <a:pt x="15649" y="151193"/>
                  </a:lnTo>
                  <a:lnTo>
                    <a:pt x="10498" y="154686"/>
                  </a:lnTo>
                  <a:lnTo>
                    <a:pt x="5895" y="153506"/>
                  </a:lnTo>
                  <a:lnTo>
                    <a:pt x="1656" y="149209"/>
                  </a:lnTo>
                  <a:lnTo>
                    <a:pt x="0" y="142835"/>
                  </a:lnTo>
                  <a:lnTo>
                    <a:pt x="3258" y="117097"/>
                  </a:lnTo>
                  <a:lnTo>
                    <a:pt x="21523" y="56172"/>
                  </a:lnTo>
                  <a:lnTo>
                    <a:pt x="28393" y="35235"/>
                  </a:lnTo>
                  <a:lnTo>
                    <a:pt x="41585" y="20470"/>
                  </a:lnTo>
                  <a:lnTo>
                    <a:pt x="78649" y="1460"/>
                  </a:lnTo>
                  <a:lnTo>
                    <a:pt x="99016" y="0"/>
                  </a:lnTo>
                  <a:lnTo>
                    <a:pt x="118596" y="4420"/>
                  </a:lnTo>
                  <a:lnTo>
                    <a:pt x="150230" y="26322"/>
                  </a:lnTo>
                  <a:lnTo>
                    <a:pt x="163585" y="40686"/>
                  </a:lnTo>
                  <a:lnTo>
                    <a:pt x="189265" y="100142"/>
                  </a:lnTo>
                  <a:lnTo>
                    <a:pt x="200541" y="152162"/>
                  </a:lnTo>
                  <a:lnTo>
                    <a:pt x="199678" y="190440"/>
                  </a:lnTo>
                  <a:lnTo>
                    <a:pt x="192900" y="253935"/>
                  </a:lnTo>
                  <a:lnTo>
                    <a:pt x="181935" y="309273"/>
                  </a:lnTo>
                  <a:lnTo>
                    <a:pt x="162915" y="365263"/>
                  </a:lnTo>
                  <a:lnTo>
                    <a:pt x="129755" y="420846"/>
                  </a:lnTo>
                  <a:lnTo>
                    <a:pt x="96325" y="452164"/>
                  </a:lnTo>
                  <a:lnTo>
                    <a:pt x="73337" y="457286"/>
                  </a:lnTo>
                  <a:lnTo>
                    <a:pt x="49861" y="454494"/>
                  </a:lnTo>
                  <a:lnTo>
                    <a:pt x="23491" y="439767"/>
                  </a:lnTo>
                  <a:lnTo>
                    <a:pt x="8211" y="427210"/>
                  </a:lnTo>
                  <a:lnTo>
                    <a:pt x="4370" y="419416"/>
                  </a:lnTo>
                  <a:lnTo>
                    <a:pt x="3221" y="401398"/>
                  </a:lnTo>
                  <a:lnTo>
                    <a:pt x="9152" y="371523"/>
                  </a:lnTo>
                  <a:lnTo>
                    <a:pt x="23908" y="346033"/>
                  </a:lnTo>
                  <a:lnTo>
                    <a:pt x="42711" y="334078"/>
                  </a:lnTo>
                  <a:lnTo>
                    <a:pt x="92910" y="316871"/>
                  </a:lnTo>
                  <a:lnTo>
                    <a:pt x="133992" y="316972"/>
                  </a:lnTo>
                  <a:lnTo>
                    <a:pt x="195862" y="327487"/>
                  </a:lnTo>
                  <a:lnTo>
                    <a:pt x="247424" y="337709"/>
                  </a:lnTo>
                  <a:lnTo>
                    <a:pt x="285319" y="336664"/>
                  </a:lnTo>
                  <a:lnTo>
                    <a:pt x="312535" y="328946"/>
                  </a:lnTo>
                  <a:lnTo>
                    <a:pt x="330090" y="3196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613827" y="2712351"/>
              <a:ext cx="332137" cy="386074"/>
            </a:xfrm>
            <a:custGeom>
              <a:avLst/>
              <a:gdLst/>
              <a:ahLst/>
              <a:cxnLst/>
              <a:rect l="0" t="0" r="0" b="0"/>
              <a:pathLst>
                <a:path w="332137" h="386074">
                  <a:moveTo>
                    <a:pt x="144432" y="35586"/>
                  </a:moveTo>
                  <a:lnTo>
                    <a:pt x="127664" y="29997"/>
                  </a:lnTo>
                  <a:lnTo>
                    <a:pt x="120385" y="30691"/>
                  </a:lnTo>
                  <a:lnTo>
                    <a:pt x="106058" y="37700"/>
                  </a:lnTo>
                  <a:lnTo>
                    <a:pt x="63733" y="74685"/>
                  </a:lnTo>
                  <a:lnTo>
                    <a:pt x="21601" y="131002"/>
                  </a:lnTo>
                  <a:lnTo>
                    <a:pt x="6132" y="167713"/>
                  </a:lnTo>
                  <a:lnTo>
                    <a:pt x="0" y="230445"/>
                  </a:lnTo>
                  <a:lnTo>
                    <a:pt x="7141" y="279456"/>
                  </a:lnTo>
                  <a:lnTo>
                    <a:pt x="36506" y="339752"/>
                  </a:lnTo>
                  <a:lnTo>
                    <a:pt x="62541" y="366565"/>
                  </a:lnTo>
                  <a:lnTo>
                    <a:pt x="92482" y="383738"/>
                  </a:lnTo>
                  <a:lnTo>
                    <a:pt x="116273" y="386073"/>
                  </a:lnTo>
                  <a:lnTo>
                    <a:pt x="169675" y="378039"/>
                  </a:lnTo>
                  <a:lnTo>
                    <a:pt x="227824" y="358656"/>
                  </a:lnTo>
                  <a:lnTo>
                    <a:pt x="238631" y="352742"/>
                  </a:lnTo>
                  <a:lnTo>
                    <a:pt x="256878" y="333692"/>
                  </a:lnTo>
                  <a:lnTo>
                    <a:pt x="302064" y="272717"/>
                  </a:lnTo>
                  <a:lnTo>
                    <a:pt x="324788" y="226187"/>
                  </a:lnTo>
                  <a:lnTo>
                    <a:pt x="332136" y="174795"/>
                  </a:lnTo>
                  <a:lnTo>
                    <a:pt x="330468" y="119583"/>
                  </a:lnTo>
                  <a:lnTo>
                    <a:pt x="324210" y="93975"/>
                  </a:lnTo>
                  <a:lnTo>
                    <a:pt x="307534" y="66405"/>
                  </a:lnTo>
                  <a:lnTo>
                    <a:pt x="274040" y="28928"/>
                  </a:lnTo>
                  <a:lnTo>
                    <a:pt x="247565" y="13207"/>
                  </a:lnTo>
                  <a:lnTo>
                    <a:pt x="217494" y="1139"/>
                  </a:lnTo>
                  <a:lnTo>
                    <a:pt x="196791" y="0"/>
                  </a:lnTo>
                  <a:lnTo>
                    <a:pt x="144432" y="4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810901" y="2547896"/>
              <a:ext cx="261273" cy="705410"/>
            </a:xfrm>
            <a:custGeom>
              <a:avLst/>
              <a:gdLst/>
              <a:ahLst/>
              <a:cxnLst/>
              <a:rect l="0" t="0" r="0" b="0"/>
              <a:pathLst>
                <a:path w="261273" h="705410">
                  <a:moveTo>
                    <a:pt x="0" y="0"/>
                  </a:moveTo>
                  <a:lnTo>
                    <a:pt x="33622" y="2340"/>
                  </a:lnTo>
                  <a:lnTo>
                    <a:pt x="69494" y="16811"/>
                  </a:lnTo>
                  <a:lnTo>
                    <a:pt x="122467" y="55087"/>
                  </a:lnTo>
                  <a:lnTo>
                    <a:pt x="180108" y="106963"/>
                  </a:lnTo>
                  <a:lnTo>
                    <a:pt x="218981" y="156136"/>
                  </a:lnTo>
                  <a:lnTo>
                    <a:pt x="243470" y="210909"/>
                  </a:lnTo>
                  <a:lnTo>
                    <a:pt x="254438" y="239967"/>
                  </a:lnTo>
                  <a:lnTo>
                    <a:pt x="260613" y="289210"/>
                  </a:lnTo>
                  <a:lnTo>
                    <a:pt x="261272" y="339676"/>
                  </a:lnTo>
                  <a:lnTo>
                    <a:pt x="251608" y="402362"/>
                  </a:lnTo>
                  <a:lnTo>
                    <a:pt x="238433" y="459545"/>
                  </a:lnTo>
                  <a:lnTo>
                    <a:pt x="217331" y="519106"/>
                  </a:lnTo>
                  <a:lnTo>
                    <a:pt x="197564" y="573332"/>
                  </a:lnTo>
                  <a:lnTo>
                    <a:pt x="178251" y="613243"/>
                  </a:lnTo>
                  <a:lnTo>
                    <a:pt x="145139" y="674051"/>
                  </a:lnTo>
                  <a:lnTo>
                    <a:pt x="126342" y="705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7" name="Freeform 176"/>
          <p:cNvSpPr/>
          <p:nvPr/>
        </p:nvSpPr>
        <p:spPr>
          <a:xfrm>
            <a:off x="2442611" y="2895336"/>
            <a:ext cx="147400" cy="31587"/>
          </a:xfrm>
          <a:custGeom>
            <a:avLst/>
            <a:gdLst/>
            <a:ahLst/>
            <a:cxnLst/>
            <a:rect l="0" t="0" r="0" b="0"/>
            <a:pathLst>
              <a:path w="147400" h="31587">
                <a:moveTo>
                  <a:pt x="147399" y="31586"/>
                </a:moveTo>
                <a:lnTo>
                  <a:pt x="93524" y="13628"/>
                </a:lnTo>
                <a:lnTo>
                  <a:pt x="49279" y="303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" name="Group 183"/>
          <p:cNvGrpSpPr/>
          <p:nvPr/>
        </p:nvGrpSpPr>
        <p:grpSpPr>
          <a:xfrm>
            <a:off x="2834635" y="2389969"/>
            <a:ext cx="1385608" cy="779109"/>
            <a:chOff x="2834635" y="2389969"/>
            <a:chExt cx="1385608" cy="779109"/>
          </a:xfrm>
        </p:grpSpPr>
        <p:sp>
          <p:nvSpPr>
            <p:cNvPr id="178" name="Freeform 177"/>
            <p:cNvSpPr/>
            <p:nvPr/>
          </p:nvSpPr>
          <p:spPr>
            <a:xfrm>
              <a:off x="2834635" y="2442611"/>
              <a:ext cx="197573" cy="726467"/>
            </a:xfrm>
            <a:custGeom>
              <a:avLst/>
              <a:gdLst/>
              <a:ahLst/>
              <a:cxnLst/>
              <a:rect l="0" t="0" r="0" b="0"/>
              <a:pathLst>
                <a:path w="197573" h="726467">
                  <a:moveTo>
                    <a:pt x="197572" y="0"/>
                  </a:moveTo>
                  <a:lnTo>
                    <a:pt x="135124" y="57234"/>
                  </a:lnTo>
                  <a:lnTo>
                    <a:pt x="98019" y="109701"/>
                  </a:lnTo>
                  <a:lnTo>
                    <a:pt x="64114" y="167651"/>
                  </a:lnTo>
                  <a:lnTo>
                    <a:pt x="43603" y="220992"/>
                  </a:lnTo>
                  <a:lnTo>
                    <a:pt x="25666" y="273727"/>
                  </a:lnTo>
                  <a:lnTo>
                    <a:pt x="15096" y="322090"/>
                  </a:lnTo>
                  <a:lnTo>
                    <a:pt x="8279" y="383334"/>
                  </a:lnTo>
                  <a:lnTo>
                    <a:pt x="0" y="439798"/>
                  </a:lnTo>
                  <a:lnTo>
                    <a:pt x="3608" y="500735"/>
                  </a:lnTo>
                  <a:lnTo>
                    <a:pt x="16755" y="562208"/>
                  </a:lnTo>
                  <a:lnTo>
                    <a:pt x="40669" y="614385"/>
                  </a:lnTo>
                  <a:lnTo>
                    <a:pt x="90182" y="671032"/>
                  </a:lnTo>
                  <a:lnTo>
                    <a:pt x="118959" y="694054"/>
                  </a:lnTo>
                  <a:lnTo>
                    <a:pt x="179594" y="720292"/>
                  </a:lnTo>
                  <a:lnTo>
                    <a:pt x="197572" y="726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017141" y="2551254"/>
              <a:ext cx="246694" cy="533596"/>
            </a:xfrm>
            <a:custGeom>
              <a:avLst/>
              <a:gdLst/>
              <a:ahLst/>
              <a:cxnLst/>
              <a:rect l="0" t="0" r="0" b="0"/>
              <a:pathLst>
                <a:path w="246694" h="533596">
                  <a:moveTo>
                    <a:pt x="246693" y="165098"/>
                  </a:moveTo>
                  <a:lnTo>
                    <a:pt x="243573" y="110953"/>
                  </a:lnTo>
                  <a:lnTo>
                    <a:pt x="232121" y="73016"/>
                  </a:lnTo>
                  <a:lnTo>
                    <a:pt x="207290" y="28756"/>
                  </a:lnTo>
                  <a:lnTo>
                    <a:pt x="187456" y="13644"/>
                  </a:lnTo>
                  <a:lnTo>
                    <a:pt x="163044" y="4199"/>
                  </a:lnTo>
                  <a:lnTo>
                    <a:pt x="136596" y="0"/>
                  </a:lnTo>
                  <a:lnTo>
                    <a:pt x="95398" y="8816"/>
                  </a:lnTo>
                  <a:lnTo>
                    <a:pt x="73776" y="26229"/>
                  </a:lnTo>
                  <a:lnTo>
                    <a:pt x="34582" y="74541"/>
                  </a:lnTo>
                  <a:lnTo>
                    <a:pt x="12278" y="132448"/>
                  </a:lnTo>
                  <a:lnTo>
                    <a:pt x="0" y="182652"/>
                  </a:lnTo>
                  <a:lnTo>
                    <a:pt x="3709" y="243925"/>
                  </a:lnTo>
                  <a:lnTo>
                    <a:pt x="15470" y="279311"/>
                  </a:lnTo>
                  <a:lnTo>
                    <a:pt x="33773" y="306434"/>
                  </a:lnTo>
                  <a:lnTo>
                    <a:pt x="56526" y="315651"/>
                  </a:lnTo>
                  <a:lnTo>
                    <a:pt x="70782" y="318109"/>
                  </a:lnTo>
                  <a:lnTo>
                    <a:pt x="95980" y="314601"/>
                  </a:lnTo>
                  <a:lnTo>
                    <a:pt x="126778" y="299472"/>
                  </a:lnTo>
                  <a:lnTo>
                    <a:pt x="150721" y="277052"/>
                  </a:lnTo>
                  <a:lnTo>
                    <a:pt x="193944" y="214282"/>
                  </a:lnTo>
                  <a:lnTo>
                    <a:pt x="216516" y="160905"/>
                  </a:lnTo>
                  <a:lnTo>
                    <a:pt x="219556" y="158793"/>
                  </a:lnTo>
                  <a:lnTo>
                    <a:pt x="222934" y="175164"/>
                  </a:lnTo>
                  <a:lnTo>
                    <a:pt x="224835" y="223842"/>
                  </a:lnTo>
                  <a:lnTo>
                    <a:pt x="219810" y="282720"/>
                  </a:lnTo>
                  <a:lnTo>
                    <a:pt x="216501" y="344618"/>
                  </a:lnTo>
                  <a:lnTo>
                    <a:pt x="215520" y="407412"/>
                  </a:lnTo>
                  <a:lnTo>
                    <a:pt x="215230" y="459293"/>
                  </a:lnTo>
                  <a:lnTo>
                    <a:pt x="223457" y="520576"/>
                  </a:lnTo>
                  <a:lnTo>
                    <a:pt x="225636" y="5335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421761" y="2768994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76844" y="58564"/>
                  </a:lnTo>
                  <a:lnTo>
                    <a:pt x="28055" y="11596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421761" y="2737409"/>
              <a:ext cx="136872" cy="221099"/>
            </a:xfrm>
            <a:custGeom>
              <a:avLst/>
              <a:gdLst/>
              <a:ahLst/>
              <a:cxnLst/>
              <a:rect l="0" t="0" r="0" b="0"/>
              <a:pathLst>
                <a:path w="136872" h="221099">
                  <a:moveTo>
                    <a:pt x="0" y="0"/>
                  </a:moveTo>
                  <a:lnTo>
                    <a:pt x="14573" y="42692"/>
                  </a:lnTo>
                  <a:lnTo>
                    <a:pt x="52222" y="102068"/>
                  </a:lnTo>
                  <a:lnTo>
                    <a:pt x="81819" y="151915"/>
                  </a:lnTo>
                  <a:lnTo>
                    <a:pt x="121172" y="197517"/>
                  </a:lnTo>
                  <a:lnTo>
                    <a:pt x="136871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758023" y="2588792"/>
              <a:ext cx="287144" cy="523647"/>
            </a:xfrm>
            <a:custGeom>
              <a:avLst/>
              <a:gdLst/>
              <a:ahLst/>
              <a:cxnLst/>
              <a:rect l="0" t="0" r="0" b="0"/>
              <a:pathLst>
                <a:path w="287144" h="523647">
                  <a:moveTo>
                    <a:pt x="11179" y="74917"/>
                  </a:moveTo>
                  <a:lnTo>
                    <a:pt x="0" y="63739"/>
                  </a:lnTo>
                  <a:lnTo>
                    <a:pt x="217" y="58107"/>
                  </a:lnTo>
                  <a:lnTo>
                    <a:pt x="9816" y="45609"/>
                  </a:lnTo>
                  <a:lnTo>
                    <a:pt x="64626" y="4619"/>
                  </a:lnTo>
                  <a:lnTo>
                    <a:pt x="88355" y="0"/>
                  </a:lnTo>
                  <a:lnTo>
                    <a:pt x="136128" y="6567"/>
                  </a:lnTo>
                  <a:lnTo>
                    <a:pt x="163104" y="21390"/>
                  </a:lnTo>
                  <a:lnTo>
                    <a:pt x="168614" y="31044"/>
                  </a:lnTo>
                  <a:lnTo>
                    <a:pt x="177458" y="88564"/>
                  </a:lnTo>
                  <a:lnTo>
                    <a:pt x="176327" y="119587"/>
                  </a:lnTo>
                  <a:lnTo>
                    <a:pt x="156538" y="168099"/>
                  </a:lnTo>
                  <a:lnTo>
                    <a:pt x="130099" y="211477"/>
                  </a:lnTo>
                  <a:lnTo>
                    <a:pt x="113165" y="226467"/>
                  </a:lnTo>
                  <a:lnTo>
                    <a:pt x="103736" y="232103"/>
                  </a:lnTo>
                  <a:lnTo>
                    <a:pt x="95111" y="233520"/>
                  </a:lnTo>
                  <a:lnTo>
                    <a:pt x="87020" y="232125"/>
                  </a:lnTo>
                  <a:lnTo>
                    <a:pt x="79287" y="228855"/>
                  </a:lnTo>
                  <a:lnTo>
                    <a:pt x="78811" y="225506"/>
                  </a:lnTo>
                  <a:lnTo>
                    <a:pt x="83173" y="222103"/>
                  </a:lnTo>
                  <a:lnTo>
                    <a:pt x="100498" y="216373"/>
                  </a:lnTo>
                  <a:lnTo>
                    <a:pt x="136560" y="214316"/>
                  </a:lnTo>
                  <a:lnTo>
                    <a:pt x="175710" y="221766"/>
                  </a:lnTo>
                  <a:lnTo>
                    <a:pt x="208888" y="238271"/>
                  </a:lnTo>
                  <a:lnTo>
                    <a:pt x="234056" y="259149"/>
                  </a:lnTo>
                  <a:lnTo>
                    <a:pt x="270654" y="312825"/>
                  </a:lnTo>
                  <a:lnTo>
                    <a:pt x="286282" y="352989"/>
                  </a:lnTo>
                  <a:lnTo>
                    <a:pt x="287143" y="400114"/>
                  </a:lnTo>
                  <a:lnTo>
                    <a:pt x="279989" y="439944"/>
                  </a:lnTo>
                  <a:lnTo>
                    <a:pt x="264872" y="468383"/>
                  </a:lnTo>
                  <a:lnTo>
                    <a:pt x="210384" y="513332"/>
                  </a:lnTo>
                  <a:lnTo>
                    <a:pt x="186672" y="521283"/>
                  </a:lnTo>
                  <a:lnTo>
                    <a:pt x="161705" y="523646"/>
                  </a:lnTo>
                  <a:lnTo>
                    <a:pt x="138911" y="520797"/>
                  </a:lnTo>
                  <a:lnTo>
                    <a:pt x="120201" y="512512"/>
                  </a:lnTo>
                  <a:lnTo>
                    <a:pt x="95407" y="496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000829" y="2389969"/>
              <a:ext cx="219414" cy="747524"/>
            </a:xfrm>
            <a:custGeom>
              <a:avLst/>
              <a:gdLst/>
              <a:ahLst/>
              <a:cxnLst/>
              <a:rect l="0" t="0" r="0" b="0"/>
              <a:pathLst>
                <a:path w="219414" h="747524">
                  <a:moveTo>
                    <a:pt x="0" y="0"/>
                  </a:moveTo>
                  <a:lnTo>
                    <a:pt x="19150" y="25216"/>
                  </a:lnTo>
                  <a:lnTo>
                    <a:pt x="78806" y="74247"/>
                  </a:lnTo>
                  <a:lnTo>
                    <a:pt x="132269" y="131329"/>
                  </a:lnTo>
                  <a:lnTo>
                    <a:pt x="167287" y="183912"/>
                  </a:lnTo>
                  <a:lnTo>
                    <a:pt x="191015" y="236759"/>
                  </a:lnTo>
                  <a:lnTo>
                    <a:pt x="212296" y="291652"/>
                  </a:lnTo>
                  <a:lnTo>
                    <a:pt x="219359" y="354271"/>
                  </a:lnTo>
                  <a:lnTo>
                    <a:pt x="219413" y="409126"/>
                  </a:lnTo>
                  <a:lnTo>
                    <a:pt x="206376" y="472200"/>
                  </a:lnTo>
                  <a:lnTo>
                    <a:pt x="185651" y="530055"/>
                  </a:lnTo>
                  <a:lnTo>
                    <a:pt x="165960" y="574585"/>
                  </a:lnTo>
                  <a:lnTo>
                    <a:pt x="126123" y="632240"/>
                  </a:lnTo>
                  <a:lnTo>
                    <a:pt x="92542" y="691807"/>
                  </a:lnTo>
                  <a:lnTo>
                    <a:pt x="42114" y="7475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2306110" y="1242362"/>
            <a:ext cx="1598323" cy="1904278"/>
            <a:chOff x="2306110" y="1242362"/>
            <a:chExt cx="1598323" cy="1904278"/>
          </a:xfrm>
        </p:grpSpPr>
        <p:sp>
          <p:nvSpPr>
            <p:cNvPr id="185" name="Freeform 184"/>
            <p:cNvSpPr/>
            <p:nvPr/>
          </p:nvSpPr>
          <p:spPr>
            <a:xfrm>
              <a:off x="3417129" y="1242362"/>
              <a:ext cx="487304" cy="501592"/>
            </a:xfrm>
            <a:custGeom>
              <a:avLst/>
              <a:gdLst/>
              <a:ahLst/>
              <a:cxnLst/>
              <a:rect l="0" t="0" r="0" b="0"/>
              <a:pathLst>
                <a:path w="487304" h="501592">
                  <a:moveTo>
                    <a:pt x="225731" y="0"/>
                  </a:moveTo>
                  <a:lnTo>
                    <a:pt x="162303" y="19128"/>
                  </a:lnTo>
                  <a:lnTo>
                    <a:pt x="109884" y="49803"/>
                  </a:lnTo>
                  <a:lnTo>
                    <a:pt x="60390" y="104103"/>
                  </a:lnTo>
                  <a:lnTo>
                    <a:pt x="35404" y="147166"/>
                  </a:lnTo>
                  <a:lnTo>
                    <a:pt x="19203" y="197873"/>
                  </a:lnTo>
                  <a:lnTo>
                    <a:pt x="4738" y="252949"/>
                  </a:lnTo>
                  <a:lnTo>
                    <a:pt x="0" y="279708"/>
                  </a:lnTo>
                  <a:lnTo>
                    <a:pt x="3791" y="341901"/>
                  </a:lnTo>
                  <a:lnTo>
                    <a:pt x="10498" y="362916"/>
                  </a:lnTo>
                  <a:lnTo>
                    <a:pt x="38928" y="421575"/>
                  </a:lnTo>
                  <a:lnTo>
                    <a:pt x="64829" y="457751"/>
                  </a:lnTo>
                  <a:lnTo>
                    <a:pt x="121109" y="492619"/>
                  </a:lnTo>
                  <a:lnTo>
                    <a:pt x="157817" y="501591"/>
                  </a:lnTo>
                  <a:lnTo>
                    <a:pt x="219378" y="497386"/>
                  </a:lnTo>
                  <a:lnTo>
                    <a:pt x="277812" y="492223"/>
                  </a:lnTo>
                  <a:lnTo>
                    <a:pt x="317201" y="480416"/>
                  </a:lnTo>
                  <a:lnTo>
                    <a:pt x="380250" y="441855"/>
                  </a:lnTo>
                  <a:lnTo>
                    <a:pt x="411061" y="414054"/>
                  </a:lnTo>
                  <a:lnTo>
                    <a:pt x="450105" y="354262"/>
                  </a:lnTo>
                  <a:lnTo>
                    <a:pt x="480642" y="292133"/>
                  </a:lnTo>
                  <a:lnTo>
                    <a:pt x="487303" y="229714"/>
                  </a:lnTo>
                  <a:lnTo>
                    <a:pt x="485875" y="199192"/>
                  </a:lnTo>
                  <a:lnTo>
                    <a:pt x="477441" y="177827"/>
                  </a:lnTo>
                  <a:lnTo>
                    <a:pt x="431359" y="115940"/>
                  </a:lnTo>
                  <a:lnTo>
                    <a:pt x="390091" y="84946"/>
                  </a:lnTo>
                  <a:lnTo>
                    <a:pt x="342815" y="61883"/>
                  </a:lnTo>
                  <a:lnTo>
                    <a:pt x="304746" y="55381"/>
                  </a:lnTo>
                  <a:lnTo>
                    <a:pt x="248513" y="61337"/>
                  </a:lnTo>
                  <a:lnTo>
                    <a:pt x="236259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716774" y="1747730"/>
              <a:ext cx="799745" cy="708137"/>
            </a:xfrm>
            <a:custGeom>
              <a:avLst/>
              <a:gdLst/>
              <a:ahLst/>
              <a:cxnLst/>
              <a:rect l="0" t="0" r="0" b="0"/>
              <a:pathLst>
                <a:path w="799745" h="708137">
                  <a:moveTo>
                    <a:pt x="799744" y="0"/>
                  </a:moveTo>
                  <a:lnTo>
                    <a:pt x="775697" y="9575"/>
                  </a:lnTo>
                  <a:lnTo>
                    <a:pt x="714622" y="44664"/>
                  </a:lnTo>
                  <a:lnTo>
                    <a:pt x="655520" y="77545"/>
                  </a:lnTo>
                  <a:lnTo>
                    <a:pt x="600120" y="112348"/>
                  </a:lnTo>
                  <a:lnTo>
                    <a:pt x="538781" y="155738"/>
                  </a:lnTo>
                  <a:lnTo>
                    <a:pt x="483015" y="199970"/>
                  </a:lnTo>
                  <a:lnTo>
                    <a:pt x="422220" y="238174"/>
                  </a:lnTo>
                  <a:lnTo>
                    <a:pt x="366744" y="280719"/>
                  </a:lnTo>
                  <a:lnTo>
                    <a:pt x="308263" y="322870"/>
                  </a:lnTo>
                  <a:lnTo>
                    <a:pt x="252704" y="366302"/>
                  </a:lnTo>
                  <a:lnTo>
                    <a:pt x="200847" y="411709"/>
                  </a:lnTo>
                  <a:lnTo>
                    <a:pt x="147254" y="472922"/>
                  </a:lnTo>
                  <a:lnTo>
                    <a:pt x="104887" y="527274"/>
                  </a:lnTo>
                  <a:lnTo>
                    <a:pt x="71084" y="589671"/>
                  </a:lnTo>
                  <a:lnTo>
                    <a:pt x="42424" y="652773"/>
                  </a:lnTo>
                  <a:lnTo>
                    <a:pt x="33828" y="672657"/>
                  </a:lnTo>
                  <a:lnTo>
                    <a:pt x="22209" y="689293"/>
                  </a:lnTo>
                  <a:lnTo>
                    <a:pt x="17005" y="691156"/>
                  </a:lnTo>
                  <a:lnTo>
                    <a:pt x="12366" y="688888"/>
                  </a:lnTo>
                  <a:lnTo>
                    <a:pt x="8103" y="683867"/>
                  </a:lnTo>
                  <a:lnTo>
                    <a:pt x="2104" y="648854"/>
                  </a:lnTo>
                  <a:lnTo>
                    <a:pt x="77" y="593026"/>
                  </a:lnTo>
                  <a:lnTo>
                    <a:pt x="2796" y="540057"/>
                  </a:lnTo>
                  <a:lnTo>
                    <a:pt x="5233" y="528494"/>
                  </a:lnTo>
                  <a:lnTo>
                    <a:pt x="6857" y="525465"/>
                  </a:lnTo>
                  <a:lnTo>
                    <a:pt x="7940" y="528125"/>
                  </a:lnTo>
                  <a:lnTo>
                    <a:pt x="8651" y="584621"/>
                  </a:lnTo>
                  <a:lnTo>
                    <a:pt x="1004" y="647173"/>
                  </a:lnTo>
                  <a:lnTo>
                    <a:pt x="0" y="688284"/>
                  </a:lnTo>
                  <a:lnTo>
                    <a:pt x="4539" y="697502"/>
                  </a:lnTo>
                  <a:lnTo>
                    <a:pt x="12244" y="703647"/>
                  </a:lnTo>
                  <a:lnTo>
                    <a:pt x="22060" y="707744"/>
                  </a:lnTo>
                  <a:lnTo>
                    <a:pt x="32114" y="708136"/>
                  </a:lnTo>
                  <a:lnTo>
                    <a:pt x="93248" y="689117"/>
                  </a:lnTo>
                  <a:lnTo>
                    <a:pt x="125920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306110" y="2618757"/>
              <a:ext cx="480492" cy="527883"/>
            </a:xfrm>
            <a:custGeom>
              <a:avLst/>
              <a:gdLst/>
              <a:ahLst/>
              <a:cxnLst/>
              <a:rect l="0" t="0" r="0" b="0"/>
              <a:pathLst>
                <a:path w="480492" h="527883">
                  <a:moveTo>
                    <a:pt x="178615" y="55481"/>
                  </a:moveTo>
                  <a:lnTo>
                    <a:pt x="134652" y="75724"/>
                  </a:lnTo>
                  <a:lnTo>
                    <a:pt x="73416" y="134212"/>
                  </a:lnTo>
                  <a:lnTo>
                    <a:pt x="35199" y="191396"/>
                  </a:lnTo>
                  <a:lnTo>
                    <a:pt x="9083" y="242682"/>
                  </a:lnTo>
                  <a:lnTo>
                    <a:pt x="1498" y="297873"/>
                  </a:lnTo>
                  <a:lnTo>
                    <a:pt x="0" y="353835"/>
                  </a:lnTo>
                  <a:lnTo>
                    <a:pt x="8109" y="408780"/>
                  </a:lnTo>
                  <a:lnTo>
                    <a:pt x="18780" y="442482"/>
                  </a:lnTo>
                  <a:lnTo>
                    <a:pt x="57401" y="497362"/>
                  </a:lnTo>
                  <a:lnTo>
                    <a:pt x="75609" y="513525"/>
                  </a:lnTo>
                  <a:lnTo>
                    <a:pt x="101639" y="522269"/>
                  </a:lnTo>
                  <a:lnTo>
                    <a:pt x="160420" y="527882"/>
                  </a:lnTo>
                  <a:lnTo>
                    <a:pt x="197400" y="523265"/>
                  </a:lnTo>
                  <a:lnTo>
                    <a:pt x="260349" y="499546"/>
                  </a:lnTo>
                  <a:lnTo>
                    <a:pt x="304464" y="478420"/>
                  </a:lnTo>
                  <a:lnTo>
                    <a:pt x="367835" y="423912"/>
                  </a:lnTo>
                  <a:lnTo>
                    <a:pt x="413336" y="370406"/>
                  </a:lnTo>
                  <a:lnTo>
                    <a:pt x="447378" y="323449"/>
                  </a:lnTo>
                  <a:lnTo>
                    <a:pt x="468227" y="270283"/>
                  </a:lnTo>
                  <a:lnTo>
                    <a:pt x="480491" y="221653"/>
                  </a:lnTo>
                  <a:lnTo>
                    <a:pt x="479799" y="184266"/>
                  </a:lnTo>
                  <a:lnTo>
                    <a:pt x="464679" y="129502"/>
                  </a:lnTo>
                  <a:lnTo>
                    <a:pt x="427331" y="67208"/>
                  </a:lnTo>
                  <a:lnTo>
                    <a:pt x="396503" y="35354"/>
                  </a:lnTo>
                  <a:lnTo>
                    <a:pt x="367177" y="16762"/>
                  </a:lnTo>
                  <a:lnTo>
                    <a:pt x="325826" y="0"/>
                  </a:lnTo>
                  <a:lnTo>
                    <a:pt x="288784" y="178"/>
                  </a:lnTo>
                  <a:lnTo>
                    <a:pt x="228279" y="10718"/>
                  </a:lnTo>
                  <a:lnTo>
                    <a:pt x="192551" y="21811"/>
                  </a:lnTo>
                  <a:lnTo>
                    <a:pt x="134682" y="58210"/>
                  </a:lnTo>
                  <a:lnTo>
                    <a:pt x="72383" y="102244"/>
                  </a:lnTo>
                  <a:lnTo>
                    <a:pt x="52273" y="1186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9" name="Freeform 188"/>
          <p:cNvSpPr/>
          <p:nvPr/>
        </p:nvSpPr>
        <p:spPr>
          <a:xfrm>
            <a:off x="747523" y="4095585"/>
            <a:ext cx="52643" cy="515898"/>
          </a:xfrm>
          <a:custGeom>
            <a:avLst/>
            <a:gdLst/>
            <a:ahLst/>
            <a:cxnLst/>
            <a:rect l="0" t="0" r="0" b="0"/>
            <a:pathLst>
              <a:path w="52643" h="515898">
                <a:moveTo>
                  <a:pt x="52642" y="0"/>
                </a:moveTo>
                <a:lnTo>
                  <a:pt x="43577" y="58617"/>
                </a:lnTo>
                <a:lnTo>
                  <a:pt x="41233" y="118856"/>
                </a:lnTo>
                <a:lnTo>
                  <a:pt x="33838" y="176336"/>
                </a:lnTo>
                <a:lnTo>
                  <a:pt x="26441" y="237473"/>
                </a:lnTo>
                <a:lnTo>
                  <a:pt x="22652" y="289121"/>
                </a:lnTo>
                <a:lnTo>
                  <a:pt x="21530" y="343289"/>
                </a:lnTo>
                <a:lnTo>
                  <a:pt x="13915" y="398353"/>
                </a:lnTo>
                <a:lnTo>
                  <a:pt x="8078" y="453077"/>
                </a:lnTo>
                <a:lnTo>
                  <a:pt x="0" y="5158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3" name="Group 192"/>
          <p:cNvGrpSpPr/>
          <p:nvPr/>
        </p:nvGrpSpPr>
        <p:grpSpPr>
          <a:xfrm>
            <a:off x="983154" y="4003850"/>
            <a:ext cx="1427873" cy="607739"/>
            <a:chOff x="983154" y="4003850"/>
            <a:chExt cx="1427873" cy="607739"/>
          </a:xfrm>
        </p:grpSpPr>
        <p:sp>
          <p:nvSpPr>
            <p:cNvPr id="190" name="Freeform 189"/>
            <p:cNvSpPr/>
            <p:nvPr/>
          </p:nvSpPr>
          <p:spPr>
            <a:xfrm>
              <a:off x="983154" y="4003850"/>
              <a:ext cx="248681" cy="607739"/>
            </a:xfrm>
            <a:custGeom>
              <a:avLst/>
              <a:gdLst/>
              <a:ahLst/>
              <a:cxnLst/>
              <a:rect l="0" t="0" r="0" b="0"/>
              <a:pathLst>
                <a:path w="248681" h="607739">
                  <a:moveTo>
                    <a:pt x="248680" y="144378"/>
                  </a:moveTo>
                  <a:lnTo>
                    <a:pt x="219371" y="179276"/>
                  </a:lnTo>
                  <a:lnTo>
                    <a:pt x="185347" y="237375"/>
                  </a:lnTo>
                  <a:lnTo>
                    <a:pt x="151562" y="299951"/>
                  </a:lnTo>
                  <a:lnTo>
                    <a:pt x="130667" y="355176"/>
                  </a:lnTo>
                  <a:lnTo>
                    <a:pt x="109945" y="416734"/>
                  </a:lnTo>
                  <a:lnTo>
                    <a:pt x="95757" y="476813"/>
                  </a:lnTo>
                  <a:lnTo>
                    <a:pt x="88621" y="530622"/>
                  </a:lnTo>
                  <a:lnTo>
                    <a:pt x="85126" y="553518"/>
                  </a:lnTo>
                  <a:lnTo>
                    <a:pt x="87472" y="575392"/>
                  </a:lnTo>
                  <a:lnTo>
                    <a:pt x="95533" y="593693"/>
                  </a:lnTo>
                  <a:lnTo>
                    <a:pt x="100959" y="601849"/>
                  </a:lnTo>
                  <a:lnTo>
                    <a:pt x="108085" y="606116"/>
                  </a:lnTo>
                  <a:lnTo>
                    <a:pt x="125362" y="607738"/>
                  </a:lnTo>
                  <a:lnTo>
                    <a:pt x="154819" y="602074"/>
                  </a:lnTo>
                  <a:lnTo>
                    <a:pt x="180185" y="587398"/>
                  </a:lnTo>
                  <a:lnTo>
                    <a:pt x="216855" y="551516"/>
                  </a:lnTo>
                  <a:lnTo>
                    <a:pt x="229856" y="531218"/>
                  </a:lnTo>
                  <a:lnTo>
                    <a:pt x="239534" y="506600"/>
                  </a:lnTo>
                  <a:lnTo>
                    <a:pt x="240381" y="466432"/>
                  </a:lnTo>
                  <a:lnTo>
                    <a:pt x="233223" y="430484"/>
                  </a:lnTo>
                  <a:lnTo>
                    <a:pt x="212514" y="397606"/>
                  </a:lnTo>
                  <a:lnTo>
                    <a:pt x="153521" y="339527"/>
                  </a:lnTo>
                  <a:lnTo>
                    <a:pt x="110560" y="303678"/>
                  </a:lnTo>
                  <a:lnTo>
                    <a:pt x="74134" y="284905"/>
                  </a:lnTo>
                  <a:lnTo>
                    <a:pt x="32138" y="238229"/>
                  </a:lnTo>
                  <a:lnTo>
                    <a:pt x="10344" y="207281"/>
                  </a:lnTo>
                  <a:lnTo>
                    <a:pt x="2373" y="183253"/>
                  </a:lnTo>
                  <a:lnTo>
                    <a:pt x="0" y="156976"/>
                  </a:lnTo>
                  <a:lnTo>
                    <a:pt x="6411" y="117045"/>
                  </a:lnTo>
                  <a:lnTo>
                    <a:pt x="41099" y="55121"/>
                  </a:lnTo>
                  <a:lnTo>
                    <a:pt x="64992" y="25254"/>
                  </a:lnTo>
                  <a:lnTo>
                    <a:pt x="92478" y="7176"/>
                  </a:lnTo>
                  <a:lnTo>
                    <a:pt x="134028" y="0"/>
                  </a:lnTo>
                  <a:lnTo>
                    <a:pt x="172205" y="3463"/>
                  </a:lnTo>
                  <a:lnTo>
                    <a:pt x="205743" y="17487"/>
                  </a:lnTo>
                  <a:lnTo>
                    <a:pt x="213037" y="27029"/>
                  </a:lnTo>
                  <a:lnTo>
                    <a:pt x="221140" y="53228"/>
                  </a:lnTo>
                  <a:lnTo>
                    <a:pt x="218502" y="78131"/>
                  </a:lnTo>
                  <a:lnTo>
                    <a:pt x="206566" y="1127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1369904" y="4111053"/>
              <a:ext cx="392525" cy="430063"/>
            </a:xfrm>
            <a:custGeom>
              <a:avLst/>
              <a:gdLst/>
              <a:ahLst/>
              <a:cxnLst/>
              <a:rect l="0" t="0" r="0" b="0"/>
              <a:pathLst>
                <a:path w="392525" h="430063">
                  <a:moveTo>
                    <a:pt x="188313" y="5589"/>
                  </a:moveTo>
                  <a:lnTo>
                    <a:pt x="171546" y="0"/>
                  </a:lnTo>
                  <a:lnTo>
                    <a:pt x="153955" y="375"/>
                  </a:lnTo>
                  <a:lnTo>
                    <a:pt x="114066" y="10149"/>
                  </a:lnTo>
                  <a:lnTo>
                    <a:pt x="96433" y="22823"/>
                  </a:lnTo>
                  <a:lnTo>
                    <a:pt x="51695" y="74663"/>
                  </a:lnTo>
                  <a:lnTo>
                    <a:pt x="23417" y="126078"/>
                  </a:lnTo>
                  <a:lnTo>
                    <a:pt x="4876" y="181295"/>
                  </a:lnTo>
                  <a:lnTo>
                    <a:pt x="0" y="240381"/>
                  </a:lnTo>
                  <a:lnTo>
                    <a:pt x="4627" y="302442"/>
                  </a:lnTo>
                  <a:lnTo>
                    <a:pt x="17975" y="350186"/>
                  </a:lnTo>
                  <a:lnTo>
                    <a:pt x="55403" y="398095"/>
                  </a:lnTo>
                  <a:lnTo>
                    <a:pt x="77313" y="418375"/>
                  </a:lnTo>
                  <a:lnTo>
                    <a:pt x="95696" y="428085"/>
                  </a:lnTo>
                  <a:lnTo>
                    <a:pt x="121804" y="430062"/>
                  </a:lnTo>
                  <a:lnTo>
                    <a:pt x="175046" y="421798"/>
                  </a:lnTo>
                  <a:lnTo>
                    <a:pt x="233186" y="405485"/>
                  </a:lnTo>
                  <a:lnTo>
                    <a:pt x="258559" y="396230"/>
                  </a:lnTo>
                  <a:lnTo>
                    <a:pt x="317645" y="348908"/>
                  </a:lnTo>
                  <a:lnTo>
                    <a:pt x="362102" y="299844"/>
                  </a:lnTo>
                  <a:lnTo>
                    <a:pt x="387208" y="239340"/>
                  </a:lnTo>
                  <a:lnTo>
                    <a:pt x="392524" y="215933"/>
                  </a:lnTo>
                  <a:lnTo>
                    <a:pt x="386405" y="159659"/>
                  </a:lnTo>
                  <a:lnTo>
                    <a:pt x="374129" y="115971"/>
                  </a:lnTo>
                  <a:lnTo>
                    <a:pt x="349020" y="64178"/>
                  </a:lnTo>
                  <a:lnTo>
                    <a:pt x="329149" y="42937"/>
                  </a:lnTo>
                  <a:lnTo>
                    <a:pt x="283853" y="10237"/>
                  </a:lnTo>
                  <a:lnTo>
                    <a:pt x="259241" y="4925"/>
                  </a:lnTo>
                  <a:lnTo>
                    <a:pt x="225317" y="8512"/>
                  </a:lnTo>
                  <a:lnTo>
                    <a:pt x="198842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2263626" y="4253513"/>
              <a:ext cx="147401" cy="1"/>
            </a:xfrm>
            <a:custGeom>
              <a:avLst/>
              <a:gdLst/>
              <a:ahLst/>
              <a:cxnLst/>
              <a:rect l="0" t="0" r="0" b="0"/>
              <a:pathLst>
                <a:path w="147401" h="1">
                  <a:moveTo>
                    <a:pt x="147400" y="0"/>
                  </a:moveTo>
                  <a:lnTo>
                    <a:pt x="88783" y="0"/>
                  </a:lnTo>
                  <a:lnTo>
                    <a:pt x="269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6" name="Group 195"/>
          <p:cNvGrpSpPr/>
          <p:nvPr/>
        </p:nvGrpSpPr>
        <p:grpSpPr>
          <a:xfrm>
            <a:off x="2781957" y="3915570"/>
            <a:ext cx="785723" cy="674856"/>
            <a:chOff x="2781957" y="3915570"/>
            <a:chExt cx="785723" cy="674856"/>
          </a:xfrm>
        </p:grpSpPr>
        <p:sp>
          <p:nvSpPr>
            <p:cNvPr id="194" name="Freeform 193"/>
            <p:cNvSpPr/>
            <p:nvPr/>
          </p:nvSpPr>
          <p:spPr>
            <a:xfrm>
              <a:off x="2781957" y="3915570"/>
              <a:ext cx="323950" cy="625299"/>
            </a:xfrm>
            <a:custGeom>
              <a:avLst/>
              <a:gdLst/>
              <a:ahLst/>
              <a:cxnLst/>
              <a:rect l="0" t="0" r="0" b="0"/>
              <a:pathLst>
                <a:path w="323950" h="625299">
                  <a:moveTo>
                    <a:pt x="92322" y="32616"/>
                  </a:moveTo>
                  <a:lnTo>
                    <a:pt x="97912" y="49384"/>
                  </a:lnTo>
                  <a:lnTo>
                    <a:pt x="97536" y="66975"/>
                  </a:lnTo>
                  <a:lnTo>
                    <a:pt x="83434" y="117210"/>
                  </a:lnTo>
                  <a:lnTo>
                    <a:pt x="58599" y="169535"/>
                  </a:lnTo>
                  <a:lnTo>
                    <a:pt x="41516" y="206676"/>
                  </a:lnTo>
                  <a:lnTo>
                    <a:pt x="25288" y="224230"/>
                  </a:lnTo>
                  <a:lnTo>
                    <a:pt x="16047" y="230549"/>
                  </a:lnTo>
                  <a:lnTo>
                    <a:pt x="9887" y="230081"/>
                  </a:lnTo>
                  <a:lnTo>
                    <a:pt x="5780" y="225091"/>
                  </a:lnTo>
                  <a:lnTo>
                    <a:pt x="0" y="195711"/>
                  </a:lnTo>
                  <a:lnTo>
                    <a:pt x="1407" y="160489"/>
                  </a:lnTo>
                  <a:lnTo>
                    <a:pt x="7462" y="138582"/>
                  </a:lnTo>
                  <a:lnTo>
                    <a:pt x="37011" y="79759"/>
                  </a:lnTo>
                  <a:lnTo>
                    <a:pt x="78358" y="26655"/>
                  </a:lnTo>
                  <a:lnTo>
                    <a:pt x="110542" y="4853"/>
                  </a:lnTo>
                  <a:lnTo>
                    <a:pt x="133175" y="0"/>
                  </a:lnTo>
                  <a:lnTo>
                    <a:pt x="154933" y="2912"/>
                  </a:lnTo>
                  <a:lnTo>
                    <a:pt x="176301" y="12005"/>
                  </a:lnTo>
                  <a:lnTo>
                    <a:pt x="202473" y="35868"/>
                  </a:lnTo>
                  <a:lnTo>
                    <a:pt x="219456" y="65165"/>
                  </a:lnTo>
                  <a:lnTo>
                    <a:pt x="239363" y="128424"/>
                  </a:lnTo>
                  <a:lnTo>
                    <a:pt x="248099" y="183732"/>
                  </a:lnTo>
                  <a:lnTo>
                    <a:pt x="241633" y="245409"/>
                  </a:lnTo>
                  <a:lnTo>
                    <a:pt x="240099" y="305367"/>
                  </a:lnTo>
                  <a:lnTo>
                    <a:pt x="239833" y="356237"/>
                  </a:lnTo>
                  <a:lnTo>
                    <a:pt x="231338" y="416252"/>
                  </a:lnTo>
                  <a:lnTo>
                    <a:pt x="214975" y="479623"/>
                  </a:lnTo>
                  <a:lnTo>
                    <a:pt x="194464" y="537231"/>
                  </a:lnTo>
                  <a:lnTo>
                    <a:pt x="155217" y="597970"/>
                  </a:lnTo>
                  <a:lnTo>
                    <a:pt x="140163" y="612607"/>
                  </a:lnTo>
                  <a:lnTo>
                    <a:pt x="121774" y="623013"/>
                  </a:lnTo>
                  <a:lnTo>
                    <a:pt x="98783" y="625298"/>
                  </a:lnTo>
                  <a:lnTo>
                    <a:pt x="74137" y="621244"/>
                  </a:lnTo>
                  <a:lnTo>
                    <a:pt x="41701" y="605807"/>
                  </a:lnTo>
                  <a:lnTo>
                    <a:pt x="24590" y="593084"/>
                  </a:lnTo>
                  <a:lnTo>
                    <a:pt x="7393" y="567178"/>
                  </a:lnTo>
                  <a:lnTo>
                    <a:pt x="478" y="531686"/>
                  </a:lnTo>
                  <a:lnTo>
                    <a:pt x="4018" y="497124"/>
                  </a:lnTo>
                  <a:lnTo>
                    <a:pt x="12522" y="478490"/>
                  </a:lnTo>
                  <a:lnTo>
                    <a:pt x="18065" y="470246"/>
                  </a:lnTo>
                  <a:lnTo>
                    <a:pt x="33583" y="457965"/>
                  </a:lnTo>
                  <a:lnTo>
                    <a:pt x="53348" y="449778"/>
                  </a:lnTo>
                  <a:lnTo>
                    <a:pt x="77730" y="446139"/>
                  </a:lnTo>
                  <a:lnTo>
                    <a:pt x="97925" y="450761"/>
                  </a:lnTo>
                  <a:lnTo>
                    <a:pt x="155985" y="486003"/>
                  </a:lnTo>
                  <a:lnTo>
                    <a:pt x="210374" y="527514"/>
                  </a:lnTo>
                  <a:lnTo>
                    <a:pt x="250692" y="549954"/>
                  </a:lnTo>
                  <a:lnTo>
                    <a:pt x="305045" y="557845"/>
                  </a:lnTo>
                  <a:lnTo>
                    <a:pt x="323949" y="559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242777" y="4000829"/>
              <a:ext cx="324903" cy="589597"/>
            </a:xfrm>
            <a:custGeom>
              <a:avLst/>
              <a:gdLst/>
              <a:ahLst/>
              <a:cxnLst/>
              <a:rect l="0" t="0" r="0" b="0"/>
              <a:pathLst>
                <a:path w="324903" h="589597">
                  <a:moveTo>
                    <a:pt x="0" y="0"/>
                  </a:moveTo>
                  <a:lnTo>
                    <a:pt x="61110" y="17958"/>
                  </a:lnTo>
                  <a:lnTo>
                    <a:pt x="121132" y="29560"/>
                  </a:lnTo>
                  <a:lnTo>
                    <a:pt x="175832" y="30015"/>
                  </a:lnTo>
                  <a:lnTo>
                    <a:pt x="231697" y="23173"/>
                  </a:lnTo>
                  <a:lnTo>
                    <a:pt x="293421" y="12930"/>
                  </a:lnTo>
                  <a:lnTo>
                    <a:pt x="315243" y="6526"/>
                  </a:lnTo>
                  <a:lnTo>
                    <a:pt x="321296" y="7860"/>
                  </a:lnTo>
                  <a:lnTo>
                    <a:pt x="324161" y="12259"/>
                  </a:lnTo>
                  <a:lnTo>
                    <a:pt x="324902" y="18701"/>
                  </a:lnTo>
                  <a:lnTo>
                    <a:pt x="319486" y="35217"/>
                  </a:lnTo>
                  <a:lnTo>
                    <a:pt x="291997" y="98195"/>
                  </a:lnTo>
                  <a:lnTo>
                    <a:pt x="266168" y="151587"/>
                  </a:lnTo>
                  <a:lnTo>
                    <a:pt x="237367" y="207194"/>
                  </a:lnTo>
                  <a:lnTo>
                    <a:pt x="205335" y="260119"/>
                  </a:lnTo>
                  <a:lnTo>
                    <a:pt x="181460" y="315893"/>
                  </a:lnTo>
                  <a:lnTo>
                    <a:pt x="155541" y="366039"/>
                  </a:lnTo>
                  <a:lnTo>
                    <a:pt x="131224" y="417941"/>
                  </a:lnTo>
                  <a:lnTo>
                    <a:pt x="109201" y="470365"/>
                  </a:lnTo>
                  <a:lnTo>
                    <a:pt x="88034" y="530906"/>
                  </a:lnTo>
                  <a:lnTo>
                    <a:pt x="63171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1" name="Group 200"/>
          <p:cNvGrpSpPr/>
          <p:nvPr/>
        </p:nvGrpSpPr>
        <p:grpSpPr>
          <a:xfrm>
            <a:off x="1299915" y="4885239"/>
            <a:ext cx="1773773" cy="1251778"/>
            <a:chOff x="1299915" y="4885239"/>
            <a:chExt cx="1773773" cy="1251778"/>
          </a:xfrm>
        </p:grpSpPr>
        <p:sp>
          <p:nvSpPr>
            <p:cNvPr id="197" name="Freeform 196"/>
            <p:cNvSpPr/>
            <p:nvPr/>
          </p:nvSpPr>
          <p:spPr>
            <a:xfrm>
              <a:off x="1652974" y="5180021"/>
              <a:ext cx="21058" cy="568539"/>
            </a:xfrm>
            <a:custGeom>
              <a:avLst/>
              <a:gdLst/>
              <a:ahLst/>
              <a:cxnLst/>
              <a:rect l="0" t="0" r="0" b="0"/>
              <a:pathLst>
                <a:path w="21058" h="568539">
                  <a:moveTo>
                    <a:pt x="0" y="0"/>
                  </a:moveTo>
                  <a:lnTo>
                    <a:pt x="0" y="57263"/>
                  </a:lnTo>
                  <a:lnTo>
                    <a:pt x="3119" y="112893"/>
                  </a:lnTo>
                  <a:lnTo>
                    <a:pt x="7235" y="157799"/>
                  </a:lnTo>
                  <a:lnTo>
                    <a:pt x="9065" y="205053"/>
                  </a:lnTo>
                  <a:lnTo>
                    <a:pt x="10095" y="260927"/>
                  </a:lnTo>
                  <a:lnTo>
                    <a:pt x="10443" y="321729"/>
                  </a:lnTo>
                  <a:lnTo>
                    <a:pt x="10511" y="378799"/>
                  </a:lnTo>
                  <a:lnTo>
                    <a:pt x="10525" y="440722"/>
                  </a:lnTo>
                  <a:lnTo>
                    <a:pt x="10527" y="491932"/>
                  </a:lnTo>
                  <a:lnTo>
                    <a:pt x="18861" y="550002"/>
                  </a:lnTo>
                  <a:lnTo>
                    <a:pt x="21057" y="5685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1876477" y="5164716"/>
              <a:ext cx="270194" cy="632137"/>
            </a:xfrm>
            <a:custGeom>
              <a:avLst/>
              <a:gdLst/>
              <a:ahLst/>
              <a:cxnLst/>
              <a:rect l="0" t="0" r="0" b="0"/>
              <a:pathLst>
                <a:path w="270194" h="632137">
                  <a:moveTo>
                    <a:pt x="239750" y="36361"/>
                  </a:moveTo>
                  <a:lnTo>
                    <a:pt x="197059" y="33242"/>
                  </a:lnTo>
                  <a:lnTo>
                    <a:pt x="137682" y="25639"/>
                  </a:lnTo>
                  <a:lnTo>
                    <a:pt x="82247" y="11307"/>
                  </a:lnTo>
                  <a:lnTo>
                    <a:pt x="39793" y="0"/>
                  </a:lnTo>
                  <a:lnTo>
                    <a:pt x="18689" y="1874"/>
                  </a:lnTo>
                  <a:lnTo>
                    <a:pt x="11658" y="7520"/>
                  </a:lnTo>
                  <a:lnTo>
                    <a:pt x="3845" y="26273"/>
                  </a:lnTo>
                  <a:lnTo>
                    <a:pt x="0" y="76439"/>
                  </a:lnTo>
                  <a:lnTo>
                    <a:pt x="12412" y="139761"/>
                  </a:lnTo>
                  <a:lnTo>
                    <a:pt x="20950" y="202374"/>
                  </a:lnTo>
                  <a:lnTo>
                    <a:pt x="29266" y="257354"/>
                  </a:lnTo>
                  <a:lnTo>
                    <a:pt x="31577" y="257390"/>
                  </a:lnTo>
                  <a:lnTo>
                    <a:pt x="56619" y="225432"/>
                  </a:lnTo>
                  <a:lnTo>
                    <a:pt x="74131" y="214759"/>
                  </a:lnTo>
                  <a:lnTo>
                    <a:pt x="109310" y="207763"/>
                  </a:lnTo>
                  <a:lnTo>
                    <a:pt x="129524" y="212366"/>
                  </a:lnTo>
                  <a:lnTo>
                    <a:pt x="184479" y="247594"/>
                  </a:lnTo>
                  <a:lnTo>
                    <a:pt x="220687" y="283284"/>
                  </a:lnTo>
                  <a:lnTo>
                    <a:pt x="248187" y="337376"/>
                  </a:lnTo>
                  <a:lnTo>
                    <a:pt x="265550" y="391356"/>
                  </a:lnTo>
                  <a:lnTo>
                    <a:pt x="270193" y="450198"/>
                  </a:lnTo>
                  <a:lnTo>
                    <a:pt x="265521" y="506621"/>
                  </a:lnTo>
                  <a:lnTo>
                    <a:pt x="249975" y="562322"/>
                  </a:lnTo>
                  <a:lnTo>
                    <a:pt x="241955" y="582467"/>
                  </a:lnTo>
                  <a:lnTo>
                    <a:pt x="223116" y="606962"/>
                  </a:lnTo>
                  <a:lnTo>
                    <a:pt x="205451" y="621805"/>
                  </a:lnTo>
                  <a:lnTo>
                    <a:pt x="182782" y="629961"/>
                  </a:lnTo>
                  <a:lnTo>
                    <a:pt x="170186" y="632136"/>
                  </a:lnTo>
                  <a:lnTo>
                    <a:pt x="146832" y="628314"/>
                  </a:lnTo>
                  <a:lnTo>
                    <a:pt x="92594" y="600315"/>
                  </a:lnTo>
                  <a:lnTo>
                    <a:pt x="53405" y="579341"/>
                  </a:lnTo>
                  <a:lnTo>
                    <a:pt x="29181" y="5733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319808" y="5152788"/>
              <a:ext cx="359096" cy="577350"/>
            </a:xfrm>
            <a:custGeom>
              <a:avLst/>
              <a:gdLst/>
              <a:ahLst/>
              <a:cxnLst/>
              <a:rect l="0" t="0" r="0" b="0"/>
              <a:pathLst>
                <a:path w="359096" h="577350">
                  <a:moveTo>
                    <a:pt x="59632" y="69346"/>
                  </a:moveTo>
                  <a:lnTo>
                    <a:pt x="41674" y="123221"/>
                  </a:lnTo>
                  <a:lnTo>
                    <a:pt x="19822" y="184098"/>
                  </a:lnTo>
                  <a:lnTo>
                    <a:pt x="8403" y="200676"/>
                  </a:lnTo>
                  <a:lnTo>
                    <a:pt x="4422" y="201353"/>
                  </a:lnTo>
                  <a:lnTo>
                    <a:pt x="1769" y="197125"/>
                  </a:lnTo>
                  <a:lnTo>
                    <a:pt x="0" y="189627"/>
                  </a:lnTo>
                  <a:lnTo>
                    <a:pt x="3099" y="162307"/>
                  </a:lnTo>
                  <a:lnTo>
                    <a:pt x="21049" y="111224"/>
                  </a:lnTo>
                  <a:lnTo>
                    <a:pt x="59942" y="48269"/>
                  </a:lnTo>
                  <a:lnTo>
                    <a:pt x="87769" y="11761"/>
                  </a:lnTo>
                  <a:lnTo>
                    <a:pt x="108012" y="2808"/>
                  </a:lnTo>
                  <a:lnTo>
                    <a:pt x="131437" y="0"/>
                  </a:lnTo>
                  <a:lnTo>
                    <a:pt x="153547" y="2651"/>
                  </a:lnTo>
                  <a:lnTo>
                    <a:pt x="171952" y="13967"/>
                  </a:lnTo>
                  <a:lnTo>
                    <a:pt x="186761" y="31865"/>
                  </a:lnTo>
                  <a:lnTo>
                    <a:pt x="200505" y="68249"/>
                  </a:lnTo>
                  <a:lnTo>
                    <a:pt x="203928" y="107496"/>
                  </a:lnTo>
                  <a:lnTo>
                    <a:pt x="192122" y="169170"/>
                  </a:lnTo>
                  <a:lnTo>
                    <a:pt x="176617" y="199009"/>
                  </a:lnTo>
                  <a:lnTo>
                    <a:pt x="157205" y="222669"/>
                  </a:lnTo>
                  <a:lnTo>
                    <a:pt x="131047" y="238908"/>
                  </a:lnTo>
                  <a:lnTo>
                    <a:pt x="125959" y="238539"/>
                  </a:lnTo>
                  <a:lnTo>
                    <a:pt x="123737" y="234784"/>
                  </a:lnTo>
                  <a:lnTo>
                    <a:pt x="123426" y="228771"/>
                  </a:lnTo>
                  <a:lnTo>
                    <a:pt x="126728" y="223593"/>
                  </a:lnTo>
                  <a:lnTo>
                    <a:pt x="139755" y="214720"/>
                  </a:lnTo>
                  <a:lnTo>
                    <a:pt x="166820" y="203147"/>
                  </a:lnTo>
                  <a:lnTo>
                    <a:pt x="202656" y="197898"/>
                  </a:lnTo>
                  <a:lnTo>
                    <a:pt x="226143" y="202910"/>
                  </a:lnTo>
                  <a:lnTo>
                    <a:pt x="269818" y="225191"/>
                  </a:lnTo>
                  <a:lnTo>
                    <a:pt x="296084" y="250833"/>
                  </a:lnTo>
                  <a:lnTo>
                    <a:pt x="321631" y="301303"/>
                  </a:lnTo>
                  <a:lnTo>
                    <a:pt x="343795" y="364173"/>
                  </a:lnTo>
                  <a:lnTo>
                    <a:pt x="359095" y="416791"/>
                  </a:lnTo>
                  <a:lnTo>
                    <a:pt x="355698" y="465140"/>
                  </a:lnTo>
                  <a:lnTo>
                    <a:pt x="352654" y="494429"/>
                  </a:lnTo>
                  <a:lnTo>
                    <a:pt x="337786" y="529479"/>
                  </a:lnTo>
                  <a:lnTo>
                    <a:pt x="325196" y="547201"/>
                  </a:lnTo>
                  <a:lnTo>
                    <a:pt x="308682" y="559757"/>
                  </a:lnTo>
                  <a:lnTo>
                    <a:pt x="269484" y="577349"/>
                  </a:lnTo>
                  <a:lnTo>
                    <a:pt x="227225" y="577314"/>
                  </a:lnTo>
                  <a:lnTo>
                    <a:pt x="170119" y="566822"/>
                  </a:lnTo>
                  <a:lnTo>
                    <a:pt x="112960" y="550033"/>
                  </a:lnTo>
                  <a:lnTo>
                    <a:pt x="60748" y="527371"/>
                  </a:lnTo>
                  <a:lnTo>
                    <a:pt x="49103" y="5220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1299915" y="4885239"/>
              <a:ext cx="1773773" cy="1251778"/>
            </a:xfrm>
            <a:custGeom>
              <a:avLst/>
              <a:gdLst/>
              <a:ahLst/>
              <a:cxnLst/>
              <a:rect l="0" t="0" r="0" b="0"/>
              <a:pathLst>
                <a:path w="1773773" h="1251778">
                  <a:moveTo>
                    <a:pt x="1037411" y="31569"/>
                  </a:moveTo>
                  <a:lnTo>
                    <a:pt x="984383" y="16915"/>
                  </a:lnTo>
                  <a:lnTo>
                    <a:pt x="930712" y="6820"/>
                  </a:lnTo>
                  <a:lnTo>
                    <a:pt x="868536" y="2009"/>
                  </a:lnTo>
                  <a:lnTo>
                    <a:pt x="805660" y="584"/>
                  </a:lnTo>
                  <a:lnTo>
                    <a:pt x="753755" y="162"/>
                  </a:lnTo>
                  <a:lnTo>
                    <a:pt x="691972" y="36"/>
                  </a:lnTo>
                  <a:lnTo>
                    <a:pt x="638571" y="0"/>
                  </a:lnTo>
                  <a:lnTo>
                    <a:pt x="585841" y="7222"/>
                  </a:lnTo>
                  <a:lnTo>
                    <a:pt x="523284" y="15668"/>
                  </a:lnTo>
                  <a:lnTo>
                    <a:pt x="469005" y="29555"/>
                  </a:lnTo>
                  <a:lnTo>
                    <a:pt x="416659" y="45920"/>
                  </a:lnTo>
                  <a:lnTo>
                    <a:pt x="354502" y="66243"/>
                  </a:lnTo>
                  <a:lnTo>
                    <a:pt x="300606" y="84156"/>
                  </a:lnTo>
                  <a:lnTo>
                    <a:pt x="258340" y="103828"/>
                  </a:lnTo>
                  <a:lnTo>
                    <a:pt x="195328" y="143778"/>
                  </a:lnTo>
                  <a:lnTo>
                    <a:pt x="139586" y="192816"/>
                  </a:lnTo>
                  <a:lnTo>
                    <a:pt x="90516" y="247745"/>
                  </a:lnTo>
                  <a:lnTo>
                    <a:pt x="61902" y="299398"/>
                  </a:lnTo>
                  <a:lnTo>
                    <a:pt x="34890" y="354662"/>
                  </a:lnTo>
                  <a:lnTo>
                    <a:pt x="17076" y="410638"/>
                  </a:lnTo>
                  <a:lnTo>
                    <a:pt x="7882" y="466756"/>
                  </a:lnTo>
                  <a:lnTo>
                    <a:pt x="0" y="522901"/>
                  </a:lnTo>
                  <a:lnTo>
                    <a:pt x="4162" y="579051"/>
                  </a:lnTo>
                  <a:lnTo>
                    <a:pt x="13832" y="640836"/>
                  </a:lnTo>
                  <a:lnTo>
                    <a:pt x="30342" y="700271"/>
                  </a:lnTo>
                  <a:lnTo>
                    <a:pt x="45424" y="754901"/>
                  </a:lnTo>
                  <a:lnTo>
                    <a:pt x="69720" y="807632"/>
                  </a:lnTo>
                  <a:lnTo>
                    <a:pt x="104007" y="868985"/>
                  </a:lnTo>
                  <a:lnTo>
                    <a:pt x="146009" y="925973"/>
                  </a:lnTo>
                  <a:lnTo>
                    <a:pt x="189283" y="980167"/>
                  </a:lnTo>
                  <a:lnTo>
                    <a:pt x="218745" y="1009856"/>
                  </a:lnTo>
                  <a:lnTo>
                    <a:pt x="270029" y="1041441"/>
                  </a:lnTo>
                  <a:lnTo>
                    <a:pt x="330773" y="1076116"/>
                  </a:lnTo>
                  <a:lnTo>
                    <a:pt x="390071" y="1103415"/>
                  </a:lnTo>
                  <a:lnTo>
                    <a:pt x="443515" y="1129159"/>
                  </a:lnTo>
                  <a:lnTo>
                    <a:pt x="505480" y="1150520"/>
                  </a:lnTo>
                  <a:lnTo>
                    <a:pt x="561588" y="1172258"/>
                  </a:lnTo>
                  <a:lnTo>
                    <a:pt x="624664" y="1189030"/>
                  </a:lnTo>
                  <a:lnTo>
                    <a:pt x="676940" y="1203609"/>
                  </a:lnTo>
                  <a:lnTo>
                    <a:pt x="730637" y="1217753"/>
                  </a:lnTo>
                  <a:lnTo>
                    <a:pt x="779359" y="1228301"/>
                  </a:lnTo>
                  <a:lnTo>
                    <a:pt x="830840" y="1237665"/>
                  </a:lnTo>
                  <a:lnTo>
                    <a:pt x="883138" y="1242129"/>
                  </a:lnTo>
                  <a:lnTo>
                    <a:pt x="935678" y="1249171"/>
                  </a:lnTo>
                  <a:lnTo>
                    <a:pt x="988291" y="1251777"/>
                  </a:lnTo>
                  <a:lnTo>
                    <a:pt x="1040924" y="1251380"/>
                  </a:lnTo>
                  <a:lnTo>
                    <a:pt x="1093564" y="1244373"/>
                  </a:lnTo>
                  <a:lnTo>
                    <a:pt x="1146206" y="1236058"/>
                  </a:lnTo>
                  <a:lnTo>
                    <a:pt x="1198848" y="1231904"/>
                  </a:lnTo>
                  <a:lnTo>
                    <a:pt x="1251490" y="1223785"/>
                  </a:lnTo>
                  <a:lnTo>
                    <a:pt x="1304133" y="1212800"/>
                  </a:lnTo>
                  <a:lnTo>
                    <a:pt x="1356775" y="1195247"/>
                  </a:lnTo>
                  <a:lnTo>
                    <a:pt x="1408248" y="1175229"/>
                  </a:lnTo>
                  <a:lnTo>
                    <a:pt x="1468155" y="1150623"/>
                  </a:lnTo>
                  <a:lnTo>
                    <a:pt x="1504680" y="1134840"/>
                  </a:lnTo>
                  <a:lnTo>
                    <a:pt x="1564188" y="1099966"/>
                  </a:lnTo>
                  <a:lnTo>
                    <a:pt x="1623760" y="1050938"/>
                  </a:lnTo>
                  <a:lnTo>
                    <a:pt x="1679222" y="991030"/>
                  </a:lnTo>
                  <a:lnTo>
                    <a:pt x="1720783" y="928867"/>
                  </a:lnTo>
                  <a:lnTo>
                    <a:pt x="1739410" y="892490"/>
                  </a:lnTo>
                  <a:lnTo>
                    <a:pt x="1759919" y="831633"/>
                  </a:lnTo>
                  <a:lnTo>
                    <a:pt x="1771198" y="775260"/>
                  </a:lnTo>
                  <a:lnTo>
                    <a:pt x="1773772" y="713735"/>
                  </a:lnTo>
                  <a:lnTo>
                    <a:pt x="1768629" y="665101"/>
                  </a:lnTo>
                  <a:lnTo>
                    <a:pt x="1755241" y="604670"/>
                  </a:lnTo>
                  <a:lnTo>
                    <a:pt x="1731279" y="550793"/>
                  </a:lnTo>
                  <a:lnTo>
                    <a:pt x="1703129" y="494091"/>
                  </a:lnTo>
                  <a:lnTo>
                    <a:pt x="1663114" y="438762"/>
                  </a:lnTo>
                  <a:lnTo>
                    <a:pt x="1613028" y="379004"/>
                  </a:lnTo>
                  <a:lnTo>
                    <a:pt x="1556819" y="319485"/>
                  </a:lnTo>
                  <a:lnTo>
                    <a:pt x="1496961" y="270223"/>
                  </a:lnTo>
                  <a:lnTo>
                    <a:pt x="1435082" y="221082"/>
                  </a:lnTo>
                  <a:lnTo>
                    <a:pt x="1374111" y="187301"/>
                  </a:lnTo>
                  <a:lnTo>
                    <a:pt x="1320483" y="154113"/>
                  </a:lnTo>
                  <a:lnTo>
                    <a:pt x="1259969" y="124858"/>
                  </a:lnTo>
                  <a:lnTo>
                    <a:pt x="1197726" y="97204"/>
                  </a:lnTo>
                  <a:lnTo>
                    <a:pt x="1134605" y="77517"/>
                  </a:lnTo>
                  <a:lnTo>
                    <a:pt x="1079313" y="63219"/>
                  </a:lnTo>
                  <a:lnTo>
                    <a:pt x="1023331" y="49129"/>
                  </a:lnTo>
                  <a:lnTo>
                    <a:pt x="966043" y="36251"/>
                  </a:lnTo>
                  <a:lnTo>
                    <a:pt x="902734" y="29374"/>
                  </a:lnTo>
                  <a:lnTo>
                    <a:pt x="844822" y="22687"/>
                  </a:lnTo>
                  <a:lnTo>
                    <a:pt x="788322" y="14130"/>
                  </a:lnTo>
                  <a:lnTo>
                    <a:pt x="732101" y="11226"/>
                  </a:lnTo>
                  <a:lnTo>
                    <a:pt x="670347" y="10653"/>
                  </a:lnTo>
                  <a:lnTo>
                    <a:pt x="609059" y="17776"/>
                  </a:lnTo>
                  <a:lnTo>
                    <a:pt x="560192" y="21243"/>
                  </a:lnTo>
                  <a:lnTo>
                    <a:pt x="498046" y="32302"/>
                  </a:lnTo>
                  <a:lnTo>
                    <a:pt x="443981" y="45434"/>
                  </a:lnTo>
                  <a:lnTo>
                    <a:pt x="384644" y="63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60681" y="715937"/>
            <a:ext cx="3914021" cy="979152"/>
            <a:chOff x="2660681" y="715937"/>
            <a:chExt cx="3914021" cy="979152"/>
          </a:xfrm>
        </p:grpSpPr>
        <p:sp>
          <p:nvSpPr>
            <p:cNvPr id="2" name="Freeform 1"/>
            <p:cNvSpPr/>
            <p:nvPr/>
          </p:nvSpPr>
          <p:spPr>
            <a:xfrm>
              <a:off x="2660681" y="849104"/>
              <a:ext cx="323730" cy="629382"/>
            </a:xfrm>
            <a:custGeom>
              <a:avLst/>
              <a:gdLst/>
              <a:ahLst/>
              <a:cxnLst/>
              <a:rect l="0" t="0" r="0" b="0"/>
              <a:pathLst>
                <a:path w="323730" h="629382">
                  <a:moveTo>
                    <a:pt x="245184" y="14232"/>
                  </a:moveTo>
                  <a:lnTo>
                    <a:pt x="207706" y="22566"/>
                  </a:lnTo>
                  <a:lnTo>
                    <a:pt x="156282" y="24327"/>
                  </a:lnTo>
                  <a:lnTo>
                    <a:pt x="95436" y="13251"/>
                  </a:lnTo>
                  <a:lnTo>
                    <a:pt x="46758" y="0"/>
                  </a:lnTo>
                  <a:lnTo>
                    <a:pt x="36861" y="65"/>
                  </a:lnTo>
                  <a:lnTo>
                    <a:pt x="19625" y="6376"/>
                  </a:lnTo>
                  <a:lnTo>
                    <a:pt x="7285" y="20099"/>
                  </a:lnTo>
                  <a:lnTo>
                    <a:pt x="2357" y="28672"/>
                  </a:lnTo>
                  <a:lnTo>
                    <a:pt x="0" y="47556"/>
                  </a:lnTo>
                  <a:lnTo>
                    <a:pt x="8019" y="99454"/>
                  </a:lnTo>
                  <a:lnTo>
                    <a:pt x="13633" y="157625"/>
                  </a:lnTo>
                  <a:lnTo>
                    <a:pt x="21674" y="217295"/>
                  </a:lnTo>
                  <a:lnTo>
                    <a:pt x="29198" y="273882"/>
                  </a:lnTo>
                  <a:lnTo>
                    <a:pt x="32173" y="278579"/>
                  </a:lnTo>
                  <a:lnTo>
                    <a:pt x="35327" y="278201"/>
                  </a:lnTo>
                  <a:lnTo>
                    <a:pt x="73876" y="238268"/>
                  </a:lnTo>
                  <a:lnTo>
                    <a:pt x="100059" y="223203"/>
                  </a:lnTo>
                  <a:lnTo>
                    <a:pt x="135633" y="216920"/>
                  </a:lnTo>
                  <a:lnTo>
                    <a:pt x="159060" y="221689"/>
                  </a:lnTo>
                  <a:lnTo>
                    <a:pt x="220841" y="248706"/>
                  </a:lnTo>
                  <a:lnTo>
                    <a:pt x="244210" y="270879"/>
                  </a:lnTo>
                  <a:lnTo>
                    <a:pt x="287212" y="325221"/>
                  </a:lnTo>
                  <a:lnTo>
                    <a:pt x="298958" y="350152"/>
                  </a:lnTo>
                  <a:lnTo>
                    <a:pt x="312707" y="412567"/>
                  </a:lnTo>
                  <a:lnTo>
                    <a:pt x="323729" y="463320"/>
                  </a:lnTo>
                  <a:lnTo>
                    <a:pt x="317068" y="508353"/>
                  </a:lnTo>
                  <a:lnTo>
                    <a:pt x="308718" y="530979"/>
                  </a:lnTo>
                  <a:lnTo>
                    <a:pt x="270491" y="586205"/>
                  </a:lnTo>
                  <a:lnTo>
                    <a:pt x="243324" y="604196"/>
                  </a:lnTo>
                  <a:lnTo>
                    <a:pt x="180844" y="624471"/>
                  </a:lnTo>
                  <a:lnTo>
                    <a:pt x="153417" y="629381"/>
                  </a:lnTo>
                  <a:lnTo>
                    <a:pt x="94563" y="626120"/>
                  </a:lnTo>
                  <a:lnTo>
                    <a:pt x="38137" y="619540"/>
                  </a:lnTo>
                  <a:lnTo>
                    <a:pt x="3028" y="6143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11233" y="1116020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0"/>
                  </a:moveTo>
                  <a:lnTo>
                    <a:pt x="84066" y="63333"/>
                  </a:lnTo>
                  <a:lnTo>
                    <a:pt x="21052" y="12322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00704" y="1105492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0" y="0"/>
                  </a:moveTo>
                  <a:lnTo>
                    <a:pt x="19151" y="16811"/>
                  </a:lnTo>
                  <a:lnTo>
                    <a:pt x="76671" y="57565"/>
                  </a:lnTo>
                  <a:lnTo>
                    <a:pt x="136120" y="118297"/>
                  </a:lnTo>
                  <a:lnTo>
                    <a:pt x="175799" y="172963"/>
                  </a:lnTo>
                  <a:lnTo>
                    <a:pt x="189513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85355" y="715937"/>
              <a:ext cx="262915" cy="747525"/>
            </a:xfrm>
            <a:custGeom>
              <a:avLst/>
              <a:gdLst/>
              <a:ahLst/>
              <a:cxnLst/>
              <a:rect l="0" t="0" r="0" b="0"/>
              <a:pathLst>
                <a:path w="262915" h="747525">
                  <a:moveTo>
                    <a:pt x="262914" y="0"/>
                  </a:moveTo>
                  <a:lnTo>
                    <a:pt x="231632" y="9576"/>
                  </a:lnTo>
                  <a:lnTo>
                    <a:pt x="177634" y="47326"/>
                  </a:lnTo>
                  <a:lnTo>
                    <a:pt x="116593" y="104573"/>
                  </a:lnTo>
                  <a:lnTo>
                    <a:pt x="84836" y="142276"/>
                  </a:lnTo>
                  <a:lnTo>
                    <a:pt x="56033" y="199680"/>
                  </a:lnTo>
                  <a:lnTo>
                    <a:pt x="34850" y="250107"/>
                  </a:lnTo>
                  <a:lnTo>
                    <a:pt x="15137" y="309974"/>
                  </a:lnTo>
                  <a:lnTo>
                    <a:pt x="3097" y="363047"/>
                  </a:lnTo>
                  <a:lnTo>
                    <a:pt x="707" y="412116"/>
                  </a:lnTo>
                  <a:lnTo>
                    <a:pt x="0" y="463700"/>
                  </a:lnTo>
                  <a:lnTo>
                    <a:pt x="2909" y="516029"/>
                  </a:lnTo>
                  <a:lnTo>
                    <a:pt x="14300" y="565459"/>
                  </a:lnTo>
                  <a:lnTo>
                    <a:pt x="39110" y="624083"/>
                  </a:lnTo>
                  <a:lnTo>
                    <a:pt x="73507" y="680229"/>
                  </a:lnTo>
                  <a:lnTo>
                    <a:pt x="101498" y="711614"/>
                  </a:lnTo>
                  <a:lnTo>
                    <a:pt x="157629" y="747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64611" y="958093"/>
              <a:ext cx="310043" cy="486205"/>
            </a:xfrm>
            <a:custGeom>
              <a:avLst/>
              <a:gdLst/>
              <a:ahLst/>
              <a:cxnLst/>
              <a:rect l="0" t="0" r="0" b="0"/>
              <a:pathLst>
                <a:path w="310043" h="486205">
                  <a:moveTo>
                    <a:pt x="36300" y="0"/>
                  </a:moveTo>
                  <a:lnTo>
                    <a:pt x="21646" y="58617"/>
                  </a:lnTo>
                  <a:lnTo>
                    <a:pt x="4634" y="115213"/>
                  </a:lnTo>
                  <a:lnTo>
                    <a:pt x="0" y="128415"/>
                  </a:lnTo>
                  <a:lnTo>
                    <a:pt x="12553" y="75480"/>
                  </a:lnTo>
                  <a:lnTo>
                    <a:pt x="23675" y="43811"/>
                  </a:lnTo>
                  <a:lnTo>
                    <a:pt x="34978" y="26880"/>
                  </a:lnTo>
                  <a:lnTo>
                    <a:pt x="50921" y="14676"/>
                  </a:lnTo>
                  <a:lnTo>
                    <a:pt x="70874" y="6523"/>
                  </a:lnTo>
                  <a:lnTo>
                    <a:pt x="95340" y="2899"/>
                  </a:lnTo>
                  <a:lnTo>
                    <a:pt x="118692" y="7527"/>
                  </a:lnTo>
                  <a:lnTo>
                    <a:pt x="148451" y="23287"/>
                  </a:lnTo>
                  <a:lnTo>
                    <a:pt x="172086" y="45894"/>
                  </a:lnTo>
                  <a:lnTo>
                    <a:pt x="185557" y="66021"/>
                  </a:lnTo>
                  <a:lnTo>
                    <a:pt x="206857" y="120189"/>
                  </a:lnTo>
                  <a:lnTo>
                    <a:pt x="220197" y="166633"/>
                  </a:lnTo>
                  <a:lnTo>
                    <a:pt x="224704" y="229837"/>
                  </a:lnTo>
                  <a:lnTo>
                    <a:pt x="225485" y="281269"/>
                  </a:lnTo>
                  <a:lnTo>
                    <a:pt x="217343" y="341475"/>
                  </a:lnTo>
                  <a:lnTo>
                    <a:pt x="201056" y="399297"/>
                  </a:lnTo>
                  <a:lnTo>
                    <a:pt x="177596" y="442042"/>
                  </a:lnTo>
                  <a:lnTo>
                    <a:pt x="159930" y="463185"/>
                  </a:lnTo>
                  <a:lnTo>
                    <a:pt x="137261" y="478041"/>
                  </a:lnTo>
                  <a:lnTo>
                    <a:pt x="112757" y="486204"/>
                  </a:lnTo>
                  <a:lnTo>
                    <a:pt x="79232" y="484222"/>
                  </a:lnTo>
                  <a:lnTo>
                    <a:pt x="57721" y="479202"/>
                  </a:lnTo>
                  <a:lnTo>
                    <a:pt x="39582" y="466832"/>
                  </a:lnTo>
                  <a:lnTo>
                    <a:pt x="24891" y="448466"/>
                  </a:lnTo>
                  <a:lnTo>
                    <a:pt x="14462" y="424706"/>
                  </a:lnTo>
                  <a:lnTo>
                    <a:pt x="12167" y="401668"/>
                  </a:lnTo>
                  <a:lnTo>
                    <a:pt x="13192" y="390611"/>
                  </a:lnTo>
                  <a:lnTo>
                    <a:pt x="17386" y="382070"/>
                  </a:lnTo>
                  <a:lnTo>
                    <a:pt x="31403" y="369460"/>
                  </a:lnTo>
                  <a:lnTo>
                    <a:pt x="55571" y="366196"/>
                  </a:lnTo>
                  <a:lnTo>
                    <a:pt x="107567" y="373632"/>
                  </a:lnTo>
                  <a:lnTo>
                    <a:pt x="170655" y="398102"/>
                  </a:lnTo>
                  <a:lnTo>
                    <a:pt x="207131" y="406905"/>
                  </a:lnTo>
                  <a:lnTo>
                    <a:pt x="266967" y="409879"/>
                  </a:lnTo>
                  <a:lnTo>
                    <a:pt x="31004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99447" y="1052849"/>
              <a:ext cx="353024" cy="430929"/>
            </a:xfrm>
            <a:custGeom>
              <a:avLst/>
              <a:gdLst/>
              <a:ahLst/>
              <a:cxnLst/>
              <a:rect l="0" t="0" r="0" b="0"/>
              <a:pathLst>
                <a:path w="353024" h="430929">
                  <a:moveTo>
                    <a:pt x="133133" y="0"/>
                  </a:moveTo>
                  <a:lnTo>
                    <a:pt x="89170" y="20244"/>
                  </a:lnTo>
                  <a:lnTo>
                    <a:pt x="64475" y="50582"/>
                  </a:lnTo>
                  <a:lnTo>
                    <a:pt x="36339" y="102755"/>
                  </a:lnTo>
                  <a:lnTo>
                    <a:pt x="15184" y="158121"/>
                  </a:lnTo>
                  <a:lnTo>
                    <a:pt x="4672" y="187259"/>
                  </a:lnTo>
                  <a:lnTo>
                    <a:pt x="0" y="219707"/>
                  </a:lnTo>
                  <a:lnTo>
                    <a:pt x="12642" y="279792"/>
                  </a:lnTo>
                  <a:lnTo>
                    <a:pt x="30737" y="336721"/>
                  </a:lnTo>
                  <a:lnTo>
                    <a:pt x="52881" y="375850"/>
                  </a:lnTo>
                  <a:lnTo>
                    <a:pt x="71729" y="396332"/>
                  </a:lnTo>
                  <a:lnTo>
                    <a:pt x="103241" y="414439"/>
                  </a:lnTo>
                  <a:lnTo>
                    <a:pt x="155218" y="427919"/>
                  </a:lnTo>
                  <a:lnTo>
                    <a:pt x="216134" y="430928"/>
                  </a:lnTo>
                  <a:lnTo>
                    <a:pt x="243722" y="425100"/>
                  </a:lnTo>
                  <a:lnTo>
                    <a:pt x="275864" y="408666"/>
                  </a:lnTo>
                  <a:lnTo>
                    <a:pt x="300206" y="385859"/>
                  </a:lnTo>
                  <a:lnTo>
                    <a:pt x="329392" y="341121"/>
                  </a:lnTo>
                  <a:lnTo>
                    <a:pt x="348112" y="287224"/>
                  </a:lnTo>
                  <a:lnTo>
                    <a:pt x="353023" y="231518"/>
                  </a:lnTo>
                  <a:lnTo>
                    <a:pt x="348403" y="175454"/>
                  </a:lnTo>
                  <a:lnTo>
                    <a:pt x="327820" y="127724"/>
                  </a:lnTo>
                  <a:lnTo>
                    <a:pt x="288738" y="73882"/>
                  </a:lnTo>
                  <a:lnTo>
                    <a:pt x="258787" y="47757"/>
                  </a:lnTo>
                  <a:lnTo>
                    <a:pt x="222097" y="30788"/>
                  </a:lnTo>
                  <a:lnTo>
                    <a:pt x="160128" y="22339"/>
                  </a:lnTo>
                  <a:lnTo>
                    <a:pt x="13313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108713" y="1068317"/>
              <a:ext cx="401914" cy="413218"/>
            </a:xfrm>
            <a:custGeom>
              <a:avLst/>
              <a:gdLst/>
              <a:ahLst/>
              <a:cxnLst/>
              <a:rect l="0" t="0" r="0" b="0"/>
              <a:pathLst>
                <a:path w="401914" h="413218">
                  <a:moveTo>
                    <a:pt x="187121" y="5589"/>
                  </a:moveTo>
                  <a:lnTo>
                    <a:pt x="164764" y="0"/>
                  </a:lnTo>
                  <a:lnTo>
                    <a:pt x="144429" y="3495"/>
                  </a:lnTo>
                  <a:lnTo>
                    <a:pt x="116370" y="18617"/>
                  </a:lnTo>
                  <a:lnTo>
                    <a:pt x="78715" y="52712"/>
                  </a:lnTo>
                  <a:lnTo>
                    <a:pt x="30181" y="112484"/>
                  </a:lnTo>
                  <a:lnTo>
                    <a:pt x="9718" y="167647"/>
                  </a:lnTo>
                  <a:lnTo>
                    <a:pt x="0" y="228933"/>
                  </a:lnTo>
                  <a:lnTo>
                    <a:pt x="13722" y="292165"/>
                  </a:lnTo>
                  <a:lnTo>
                    <a:pt x="26429" y="328367"/>
                  </a:lnTo>
                  <a:lnTo>
                    <a:pt x="57830" y="369640"/>
                  </a:lnTo>
                  <a:lnTo>
                    <a:pt x="101097" y="397298"/>
                  </a:lnTo>
                  <a:lnTo>
                    <a:pt x="135116" y="410080"/>
                  </a:lnTo>
                  <a:lnTo>
                    <a:pt x="174312" y="413217"/>
                  </a:lnTo>
                  <a:lnTo>
                    <a:pt x="229477" y="404390"/>
                  </a:lnTo>
                  <a:lnTo>
                    <a:pt x="285435" y="385792"/>
                  </a:lnTo>
                  <a:lnTo>
                    <a:pt x="321926" y="360787"/>
                  </a:lnTo>
                  <a:lnTo>
                    <a:pt x="357292" y="319727"/>
                  </a:lnTo>
                  <a:lnTo>
                    <a:pt x="378442" y="280121"/>
                  </a:lnTo>
                  <a:lnTo>
                    <a:pt x="396661" y="218049"/>
                  </a:lnTo>
                  <a:lnTo>
                    <a:pt x="401913" y="188923"/>
                  </a:lnTo>
                  <a:lnTo>
                    <a:pt x="397122" y="146218"/>
                  </a:lnTo>
                  <a:lnTo>
                    <a:pt x="380235" y="105099"/>
                  </a:lnTo>
                  <a:lnTo>
                    <a:pt x="339197" y="53918"/>
                  </a:lnTo>
                  <a:lnTo>
                    <a:pt x="306140" y="30957"/>
                  </a:lnTo>
                  <a:lnTo>
                    <a:pt x="266710" y="20515"/>
                  </a:lnTo>
                  <a:lnTo>
                    <a:pt x="207738" y="16986"/>
                  </a:lnTo>
                  <a:lnTo>
                    <a:pt x="176593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769616" y="1189720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50218" y="939792"/>
              <a:ext cx="435337" cy="529727"/>
            </a:xfrm>
            <a:custGeom>
              <a:avLst/>
              <a:gdLst/>
              <a:ahLst/>
              <a:cxnLst/>
              <a:rect l="0" t="0" r="0" b="0"/>
              <a:pathLst>
                <a:path w="435337" h="529727">
                  <a:moveTo>
                    <a:pt x="87896" y="7772"/>
                  </a:moveTo>
                  <a:lnTo>
                    <a:pt x="58587" y="66389"/>
                  </a:lnTo>
                  <a:lnTo>
                    <a:pt x="32670" y="119393"/>
                  </a:lnTo>
                  <a:lnTo>
                    <a:pt x="23186" y="142780"/>
                  </a:lnTo>
                  <a:lnTo>
                    <a:pt x="20190" y="145740"/>
                  </a:lnTo>
                  <a:lnTo>
                    <a:pt x="18192" y="143035"/>
                  </a:lnTo>
                  <a:lnTo>
                    <a:pt x="16860" y="136552"/>
                  </a:lnTo>
                  <a:lnTo>
                    <a:pt x="20575" y="105071"/>
                  </a:lnTo>
                  <a:lnTo>
                    <a:pt x="34674" y="71697"/>
                  </a:lnTo>
                  <a:lnTo>
                    <a:pt x="53669" y="45170"/>
                  </a:lnTo>
                  <a:lnTo>
                    <a:pt x="89454" y="16416"/>
                  </a:lnTo>
                  <a:lnTo>
                    <a:pt x="121113" y="3444"/>
                  </a:lnTo>
                  <a:lnTo>
                    <a:pt x="146333" y="0"/>
                  </a:lnTo>
                  <a:lnTo>
                    <a:pt x="170019" y="4708"/>
                  </a:lnTo>
                  <a:lnTo>
                    <a:pt x="191075" y="15769"/>
                  </a:lnTo>
                  <a:lnTo>
                    <a:pt x="208233" y="32383"/>
                  </a:lnTo>
                  <a:lnTo>
                    <a:pt x="237142" y="88456"/>
                  </a:lnTo>
                  <a:lnTo>
                    <a:pt x="251310" y="138653"/>
                  </a:lnTo>
                  <a:lnTo>
                    <a:pt x="261747" y="190571"/>
                  </a:lnTo>
                  <a:lnTo>
                    <a:pt x="264189" y="242999"/>
                  </a:lnTo>
                  <a:lnTo>
                    <a:pt x="258024" y="295578"/>
                  </a:lnTo>
                  <a:lnTo>
                    <a:pt x="248788" y="345862"/>
                  </a:lnTo>
                  <a:lnTo>
                    <a:pt x="232067" y="398599"/>
                  </a:lnTo>
                  <a:lnTo>
                    <a:pt x="206581" y="453730"/>
                  </a:lnTo>
                  <a:lnTo>
                    <a:pt x="170611" y="500105"/>
                  </a:lnTo>
                  <a:lnTo>
                    <a:pt x="150395" y="517485"/>
                  </a:lnTo>
                  <a:lnTo>
                    <a:pt x="126592" y="526770"/>
                  </a:lnTo>
                  <a:lnTo>
                    <a:pt x="100415" y="529726"/>
                  </a:lnTo>
                  <a:lnTo>
                    <a:pt x="60540" y="523644"/>
                  </a:lnTo>
                  <a:lnTo>
                    <a:pt x="37133" y="513519"/>
                  </a:lnTo>
                  <a:lnTo>
                    <a:pt x="21271" y="498101"/>
                  </a:lnTo>
                  <a:lnTo>
                    <a:pt x="1556" y="459607"/>
                  </a:lnTo>
                  <a:lnTo>
                    <a:pt x="0" y="435925"/>
                  </a:lnTo>
                  <a:lnTo>
                    <a:pt x="4377" y="412142"/>
                  </a:lnTo>
                  <a:lnTo>
                    <a:pt x="14121" y="393773"/>
                  </a:lnTo>
                  <a:lnTo>
                    <a:pt x="38351" y="370277"/>
                  </a:lnTo>
                  <a:lnTo>
                    <a:pt x="63926" y="361908"/>
                  </a:lnTo>
                  <a:lnTo>
                    <a:pt x="108089" y="360316"/>
                  </a:lnTo>
                  <a:lnTo>
                    <a:pt x="164934" y="370259"/>
                  </a:lnTo>
                  <a:lnTo>
                    <a:pt x="212757" y="380078"/>
                  </a:lnTo>
                  <a:lnTo>
                    <a:pt x="272913" y="401112"/>
                  </a:lnTo>
                  <a:lnTo>
                    <a:pt x="329856" y="420864"/>
                  </a:lnTo>
                  <a:lnTo>
                    <a:pt x="372107" y="433937"/>
                  </a:lnTo>
                  <a:lnTo>
                    <a:pt x="435336" y="439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253927" y="736994"/>
              <a:ext cx="320775" cy="958095"/>
            </a:xfrm>
            <a:custGeom>
              <a:avLst/>
              <a:gdLst/>
              <a:ahLst/>
              <a:cxnLst/>
              <a:rect l="0" t="0" r="0" b="0"/>
              <a:pathLst>
                <a:path w="320775" h="958095">
                  <a:moveTo>
                    <a:pt x="0" y="0"/>
                  </a:moveTo>
                  <a:lnTo>
                    <a:pt x="57566" y="56396"/>
                  </a:lnTo>
                  <a:lnTo>
                    <a:pt x="84517" y="79621"/>
                  </a:lnTo>
                  <a:lnTo>
                    <a:pt x="127998" y="136033"/>
                  </a:lnTo>
                  <a:lnTo>
                    <a:pt x="179203" y="189403"/>
                  </a:lnTo>
                  <a:lnTo>
                    <a:pt x="230722" y="252675"/>
                  </a:lnTo>
                  <a:lnTo>
                    <a:pt x="266603" y="312561"/>
                  </a:lnTo>
                  <a:lnTo>
                    <a:pt x="296212" y="373653"/>
                  </a:lnTo>
                  <a:lnTo>
                    <a:pt x="312459" y="434081"/>
                  </a:lnTo>
                  <a:lnTo>
                    <a:pt x="320774" y="488297"/>
                  </a:lnTo>
                  <a:lnTo>
                    <a:pt x="319133" y="524487"/>
                  </a:lnTo>
                  <a:lnTo>
                    <a:pt x="308097" y="576562"/>
                  </a:lnTo>
                  <a:lnTo>
                    <a:pt x="291533" y="628789"/>
                  </a:lnTo>
                  <a:lnTo>
                    <a:pt x="259273" y="685138"/>
                  </a:lnTo>
                  <a:lnTo>
                    <a:pt x="224551" y="746009"/>
                  </a:lnTo>
                  <a:lnTo>
                    <a:pt x="186386" y="799967"/>
                  </a:lnTo>
                  <a:lnTo>
                    <a:pt x="129188" y="863320"/>
                  </a:lnTo>
                  <a:lnTo>
                    <a:pt x="93239" y="905448"/>
                  </a:lnTo>
                  <a:lnTo>
                    <a:pt x="31586" y="958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958507" y="274413"/>
            <a:ext cx="3029701" cy="641567"/>
            <a:chOff x="2958507" y="274413"/>
            <a:chExt cx="3029701" cy="641567"/>
          </a:xfrm>
        </p:grpSpPr>
        <p:sp>
          <p:nvSpPr>
            <p:cNvPr id="13" name="Freeform 12"/>
            <p:cNvSpPr/>
            <p:nvPr/>
          </p:nvSpPr>
          <p:spPr>
            <a:xfrm>
              <a:off x="2958507" y="400099"/>
              <a:ext cx="1413896" cy="357953"/>
            </a:xfrm>
            <a:custGeom>
              <a:avLst/>
              <a:gdLst/>
              <a:ahLst/>
              <a:cxnLst/>
              <a:rect l="0" t="0" r="0" b="0"/>
              <a:pathLst>
                <a:path w="1413896" h="357953">
                  <a:moveTo>
                    <a:pt x="0" y="357952"/>
                  </a:moveTo>
                  <a:lnTo>
                    <a:pt x="5590" y="341185"/>
                  </a:lnTo>
                  <a:lnTo>
                    <a:pt x="17692" y="326713"/>
                  </a:lnTo>
                  <a:lnTo>
                    <a:pt x="78248" y="270228"/>
                  </a:lnTo>
                  <a:lnTo>
                    <a:pt x="138440" y="228102"/>
                  </a:lnTo>
                  <a:lnTo>
                    <a:pt x="190517" y="200025"/>
                  </a:lnTo>
                  <a:lnTo>
                    <a:pt x="245364" y="166100"/>
                  </a:lnTo>
                  <a:lnTo>
                    <a:pt x="296125" y="145187"/>
                  </a:lnTo>
                  <a:lnTo>
                    <a:pt x="351213" y="118873"/>
                  </a:lnTo>
                  <a:lnTo>
                    <a:pt x="407154" y="91145"/>
                  </a:lnTo>
                  <a:lnTo>
                    <a:pt x="463265" y="66257"/>
                  </a:lnTo>
                  <a:lnTo>
                    <a:pt x="519409" y="44140"/>
                  </a:lnTo>
                  <a:lnTo>
                    <a:pt x="582794" y="25647"/>
                  </a:lnTo>
                  <a:lnTo>
                    <a:pt x="641588" y="10729"/>
                  </a:lnTo>
                  <a:lnTo>
                    <a:pt x="703852" y="2106"/>
                  </a:lnTo>
                  <a:lnTo>
                    <a:pt x="764070" y="403"/>
                  </a:lnTo>
                  <a:lnTo>
                    <a:pt x="821025" y="66"/>
                  </a:lnTo>
                  <a:lnTo>
                    <a:pt x="877336" y="0"/>
                  </a:lnTo>
                  <a:lnTo>
                    <a:pt x="939585" y="8392"/>
                  </a:lnTo>
                  <a:lnTo>
                    <a:pt x="991222" y="21315"/>
                  </a:lnTo>
                  <a:lnTo>
                    <a:pt x="1046136" y="29543"/>
                  </a:lnTo>
                  <a:lnTo>
                    <a:pt x="1093638" y="40744"/>
                  </a:lnTo>
                  <a:lnTo>
                    <a:pt x="1147432" y="65330"/>
                  </a:lnTo>
                  <a:lnTo>
                    <a:pt x="1197107" y="95489"/>
                  </a:lnTo>
                  <a:lnTo>
                    <a:pt x="1258263" y="143917"/>
                  </a:lnTo>
                  <a:lnTo>
                    <a:pt x="1315998" y="203146"/>
                  </a:lnTo>
                  <a:lnTo>
                    <a:pt x="1349838" y="260350"/>
                  </a:lnTo>
                  <a:lnTo>
                    <a:pt x="1356127" y="268318"/>
                  </a:lnTo>
                  <a:lnTo>
                    <a:pt x="1360320" y="268950"/>
                  </a:lnTo>
                  <a:lnTo>
                    <a:pt x="1363115" y="264692"/>
                  </a:lnTo>
                  <a:lnTo>
                    <a:pt x="1364978" y="257175"/>
                  </a:lnTo>
                  <a:lnTo>
                    <a:pt x="1359313" y="193907"/>
                  </a:lnTo>
                  <a:lnTo>
                    <a:pt x="1349993" y="134315"/>
                  </a:lnTo>
                  <a:lnTo>
                    <a:pt x="1339551" y="74735"/>
                  </a:lnTo>
                  <a:lnTo>
                    <a:pt x="1333131" y="53094"/>
                  </a:lnTo>
                  <a:lnTo>
                    <a:pt x="1333291" y="48258"/>
                  </a:lnTo>
                  <a:lnTo>
                    <a:pt x="1335737" y="47375"/>
                  </a:lnTo>
                  <a:lnTo>
                    <a:pt x="1339707" y="49125"/>
                  </a:lnTo>
                  <a:lnTo>
                    <a:pt x="1347239" y="60429"/>
                  </a:lnTo>
                  <a:lnTo>
                    <a:pt x="1368669" y="116482"/>
                  </a:lnTo>
                  <a:lnTo>
                    <a:pt x="1398092" y="179028"/>
                  </a:lnTo>
                  <a:lnTo>
                    <a:pt x="1413895" y="221094"/>
                  </a:lnTo>
                  <a:lnTo>
                    <a:pt x="1411796" y="242144"/>
                  </a:lnTo>
                  <a:lnTo>
                    <a:pt x="1407961" y="252671"/>
                  </a:lnTo>
                  <a:lnTo>
                    <a:pt x="1400725" y="259689"/>
                  </a:lnTo>
                  <a:lnTo>
                    <a:pt x="1380207" y="267486"/>
                  </a:lnTo>
                  <a:lnTo>
                    <a:pt x="1322840" y="273662"/>
                  </a:lnTo>
                  <a:lnTo>
                    <a:pt x="1269048" y="284934"/>
                  </a:lnTo>
                  <a:lnTo>
                    <a:pt x="1232332" y="294983"/>
                  </a:lnTo>
                  <a:lnTo>
                    <a:pt x="1210778" y="305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58507" y="274413"/>
              <a:ext cx="3029701" cy="641567"/>
            </a:xfrm>
            <a:custGeom>
              <a:avLst/>
              <a:gdLst/>
              <a:ahLst/>
              <a:cxnLst/>
              <a:rect l="0" t="0" r="0" b="0"/>
              <a:pathLst>
                <a:path w="3029701" h="641567">
                  <a:moveTo>
                    <a:pt x="0" y="483638"/>
                  </a:moveTo>
                  <a:lnTo>
                    <a:pt x="9576" y="452356"/>
                  </a:lnTo>
                  <a:lnTo>
                    <a:pt x="39404" y="413950"/>
                  </a:lnTo>
                  <a:lnTo>
                    <a:pt x="98507" y="365515"/>
                  </a:lnTo>
                  <a:lnTo>
                    <a:pt x="152191" y="331757"/>
                  </a:lnTo>
                  <a:lnTo>
                    <a:pt x="209584" y="297507"/>
                  </a:lnTo>
                  <a:lnTo>
                    <a:pt x="260895" y="262298"/>
                  </a:lnTo>
                  <a:lnTo>
                    <a:pt x="312971" y="234719"/>
                  </a:lnTo>
                  <a:lnTo>
                    <a:pt x="362989" y="206482"/>
                  </a:lnTo>
                  <a:lnTo>
                    <a:pt x="426334" y="175514"/>
                  </a:lnTo>
                  <a:lnTo>
                    <a:pt x="477791" y="153956"/>
                  </a:lnTo>
                  <a:lnTo>
                    <a:pt x="530083" y="132751"/>
                  </a:lnTo>
                  <a:lnTo>
                    <a:pt x="582621" y="112820"/>
                  </a:lnTo>
                  <a:lnTo>
                    <a:pt x="635233" y="97816"/>
                  </a:lnTo>
                  <a:lnTo>
                    <a:pt x="685526" y="80242"/>
                  </a:lnTo>
                  <a:lnTo>
                    <a:pt x="744506" y="63230"/>
                  </a:lnTo>
                  <a:lnTo>
                    <a:pt x="799272" y="52187"/>
                  </a:lnTo>
                  <a:lnTo>
                    <a:pt x="859001" y="37975"/>
                  </a:lnTo>
                  <a:lnTo>
                    <a:pt x="910406" y="33005"/>
                  </a:lnTo>
                  <a:lnTo>
                    <a:pt x="967781" y="22921"/>
                  </a:lnTo>
                  <a:lnTo>
                    <a:pt x="1017246" y="14247"/>
                  </a:lnTo>
                  <a:lnTo>
                    <a:pt x="1075836" y="11157"/>
                  </a:lnTo>
                  <a:lnTo>
                    <a:pt x="1134140" y="9072"/>
                  </a:lnTo>
                  <a:lnTo>
                    <a:pt x="1196419" y="1599"/>
                  </a:lnTo>
                  <a:lnTo>
                    <a:pt x="1254876" y="0"/>
                  </a:lnTo>
                  <a:lnTo>
                    <a:pt x="1316651" y="2646"/>
                  </a:lnTo>
                  <a:lnTo>
                    <a:pt x="1379408" y="7720"/>
                  </a:lnTo>
                  <a:lnTo>
                    <a:pt x="1442456" y="12343"/>
                  </a:lnTo>
                  <a:lnTo>
                    <a:pt x="1505591" y="18002"/>
                  </a:lnTo>
                  <a:lnTo>
                    <a:pt x="1568751" y="19678"/>
                  </a:lnTo>
                  <a:lnTo>
                    <a:pt x="1622560" y="23295"/>
                  </a:lnTo>
                  <a:lnTo>
                    <a:pt x="1670089" y="28656"/>
                  </a:lnTo>
                  <a:lnTo>
                    <a:pt x="1732264" y="36056"/>
                  </a:lnTo>
                  <a:lnTo>
                    <a:pt x="1784093" y="45435"/>
                  </a:lnTo>
                  <a:lnTo>
                    <a:pt x="1838313" y="55623"/>
                  </a:lnTo>
                  <a:lnTo>
                    <a:pt x="1897013" y="66050"/>
                  </a:lnTo>
                  <a:lnTo>
                    <a:pt x="1958859" y="76549"/>
                  </a:lnTo>
                  <a:lnTo>
                    <a:pt x="2021637" y="87069"/>
                  </a:lnTo>
                  <a:lnTo>
                    <a:pt x="2079103" y="97595"/>
                  </a:lnTo>
                  <a:lnTo>
                    <a:pt x="2136451" y="111632"/>
                  </a:lnTo>
                  <a:lnTo>
                    <a:pt x="2195439" y="125669"/>
                  </a:lnTo>
                  <a:lnTo>
                    <a:pt x="2252438" y="143217"/>
                  </a:lnTo>
                  <a:lnTo>
                    <a:pt x="2311244" y="166354"/>
                  </a:lnTo>
                  <a:lnTo>
                    <a:pt x="2368251" y="188190"/>
                  </a:lnTo>
                  <a:lnTo>
                    <a:pt x="2422074" y="208339"/>
                  </a:lnTo>
                  <a:lnTo>
                    <a:pt x="2479456" y="233680"/>
                  </a:lnTo>
                  <a:lnTo>
                    <a:pt x="2532038" y="254283"/>
                  </a:lnTo>
                  <a:lnTo>
                    <a:pt x="2592467" y="286125"/>
                  </a:lnTo>
                  <a:lnTo>
                    <a:pt x="2648294" y="317805"/>
                  </a:lnTo>
                  <a:lnTo>
                    <a:pt x="2705181" y="359259"/>
                  </a:lnTo>
                  <a:lnTo>
                    <a:pt x="2766715" y="398744"/>
                  </a:lnTo>
                  <a:lnTo>
                    <a:pt x="2821337" y="441653"/>
                  </a:lnTo>
                  <a:lnTo>
                    <a:pt x="2883867" y="493969"/>
                  </a:lnTo>
                  <a:lnTo>
                    <a:pt x="2942094" y="549141"/>
                  </a:lnTo>
                  <a:lnTo>
                    <a:pt x="2960572" y="558764"/>
                  </a:lnTo>
                  <a:lnTo>
                    <a:pt x="2966903" y="555949"/>
                  </a:lnTo>
                  <a:lnTo>
                    <a:pt x="2971123" y="548223"/>
                  </a:lnTo>
                  <a:lnTo>
                    <a:pt x="2977898" y="499385"/>
                  </a:lnTo>
                  <a:lnTo>
                    <a:pt x="2971012" y="439092"/>
                  </a:lnTo>
                  <a:lnTo>
                    <a:pt x="2970354" y="425865"/>
                  </a:lnTo>
                  <a:lnTo>
                    <a:pt x="2971085" y="421726"/>
                  </a:lnTo>
                  <a:lnTo>
                    <a:pt x="2972742" y="423646"/>
                  </a:lnTo>
                  <a:lnTo>
                    <a:pt x="2993820" y="484441"/>
                  </a:lnTo>
                  <a:lnTo>
                    <a:pt x="3023744" y="546880"/>
                  </a:lnTo>
                  <a:lnTo>
                    <a:pt x="3029700" y="584005"/>
                  </a:lnTo>
                  <a:lnTo>
                    <a:pt x="3027026" y="595003"/>
                  </a:lnTo>
                  <a:lnTo>
                    <a:pt x="3014697" y="613462"/>
                  </a:lnTo>
                  <a:lnTo>
                    <a:pt x="2994400" y="623226"/>
                  </a:lnTo>
                  <a:lnTo>
                    <a:pt x="2937652" y="629494"/>
                  </a:lnTo>
                  <a:lnTo>
                    <a:pt x="2887338" y="630580"/>
                  </a:lnTo>
                  <a:lnTo>
                    <a:pt x="2832716" y="639310"/>
                  </a:lnTo>
                  <a:lnTo>
                    <a:pt x="2821638" y="641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174634" y="2421554"/>
            <a:ext cx="2603227" cy="789638"/>
            <a:chOff x="1174634" y="2421554"/>
            <a:chExt cx="2603227" cy="789638"/>
          </a:xfrm>
        </p:grpSpPr>
        <p:sp>
          <p:nvSpPr>
            <p:cNvPr id="16" name="Freeform 15"/>
            <p:cNvSpPr/>
            <p:nvPr/>
          </p:nvSpPr>
          <p:spPr>
            <a:xfrm>
              <a:off x="1174634" y="2432082"/>
              <a:ext cx="225657" cy="779110"/>
            </a:xfrm>
            <a:custGeom>
              <a:avLst/>
              <a:gdLst/>
              <a:ahLst/>
              <a:cxnLst/>
              <a:rect l="0" t="0" r="0" b="0"/>
              <a:pathLst>
                <a:path w="225657" h="779110">
                  <a:moveTo>
                    <a:pt x="204599" y="0"/>
                  </a:moveTo>
                  <a:lnTo>
                    <a:pt x="155101" y="55088"/>
                  </a:lnTo>
                  <a:lnTo>
                    <a:pt x="111989" y="108727"/>
                  </a:lnTo>
                  <a:lnTo>
                    <a:pt x="82190" y="162117"/>
                  </a:lnTo>
                  <a:lnTo>
                    <a:pt x="53774" y="218893"/>
                  </a:lnTo>
                  <a:lnTo>
                    <a:pt x="33828" y="268149"/>
                  </a:lnTo>
                  <a:lnTo>
                    <a:pt x="19989" y="319788"/>
                  </a:lnTo>
                  <a:lnTo>
                    <a:pt x="8480" y="370963"/>
                  </a:lnTo>
                  <a:lnTo>
                    <a:pt x="0" y="415112"/>
                  </a:lnTo>
                  <a:lnTo>
                    <a:pt x="3726" y="478578"/>
                  </a:lnTo>
                  <a:lnTo>
                    <a:pt x="12799" y="540934"/>
                  </a:lnTo>
                  <a:lnTo>
                    <a:pt x="23637" y="582847"/>
                  </a:lnTo>
                  <a:lnTo>
                    <a:pt x="54354" y="638028"/>
                  </a:lnTo>
                  <a:lnTo>
                    <a:pt x="90303" y="689587"/>
                  </a:lnTo>
                  <a:lnTo>
                    <a:pt x="134319" y="724728"/>
                  </a:lnTo>
                  <a:lnTo>
                    <a:pt x="191964" y="760163"/>
                  </a:lnTo>
                  <a:lnTo>
                    <a:pt x="225656" y="779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84518" y="2621595"/>
              <a:ext cx="246683" cy="449976"/>
            </a:xfrm>
            <a:custGeom>
              <a:avLst/>
              <a:gdLst/>
              <a:ahLst/>
              <a:cxnLst/>
              <a:rect l="0" t="0" r="0" b="0"/>
              <a:pathLst>
                <a:path w="246683" h="449976">
                  <a:moveTo>
                    <a:pt x="200041" y="0"/>
                  </a:moveTo>
                  <a:lnTo>
                    <a:pt x="141424" y="0"/>
                  </a:lnTo>
                  <a:lnTo>
                    <a:pt x="81708" y="8334"/>
                  </a:lnTo>
                  <a:lnTo>
                    <a:pt x="33167" y="15685"/>
                  </a:lnTo>
                  <a:lnTo>
                    <a:pt x="24451" y="20985"/>
                  </a:lnTo>
                  <a:lnTo>
                    <a:pt x="11647" y="36233"/>
                  </a:lnTo>
                  <a:lnTo>
                    <a:pt x="5176" y="57828"/>
                  </a:lnTo>
                  <a:lnTo>
                    <a:pt x="1022" y="109819"/>
                  </a:lnTo>
                  <a:lnTo>
                    <a:pt x="7437" y="165149"/>
                  </a:lnTo>
                  <a:lnTo>
                    <a:pt x="9154" y="193113"/>
                  </a:lnTo>
                  <a:lnTo>
                    <a:pt x="13122" y="200102"/>
                  </a:lnTo>
                  <a:lnTo>
                    <a:pt x="19276" y="202422"/>
                  </a:lnTo>
                  <a:lnTo>
                    <a:pt x="74467" y="188798"/>
                  </a:lnTo>
                  <a:lnTo>
                    <a:pt x="108632" y="181892"/>
                  </a:lnTo>
                  <a:lnTo>
                    <a:pt x="121554" y="180923"/>
                  </a:lnTo>
                  <a:lnTo>
                    <a:pt x="142151" y="186085"/>
                  </a:lnTo>
                  <a:lnTo>
                    <a:pt x="170020" y="205265"/>
                  </a:lnTo>
                  <a:lnTo>
                    <a:pt x="205290" y="243188"/>
                  </a:lnTo>
                  <a:lnTo>
                    <a:pt x="230469" y="303267"/>
                  </a:lnTo>
                  <a:lnTo>
                    <a:pt x="246682" y="357698"/>
                  </a:lnTo>
                  <a:lnTo>
                    <a:pt x="244947" y="378906"/>
                  </a:lnTo>
                  <a:lnTo>
                    <a:pt x="237157" y="396910"/>
                  </a:lnTo>
                  <a:lnTo>
                    <a:pt x="213092" y="427533"/>
                  </a:lnTo>
                  <a:lnTo>
                    <a:pt x="187140" y="443441"/>
                  </a:lnTo>
                  <a:lnTo>
                    <a:pt x="146046" y="449975"/>
                  </a:lnTo>
                  <a:lnTo>
                    <a:pt x="95399" y="443777"/>
                  </a:lnTo>
                  <a:lnTo>
                    <a:pt x="33287" y="42790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42528" y="2747937"/>
              <a:ext cx="136872" cy="115815"/>
            </a:xfrm>
            <a:custGeom>
              <a:avLst/>
              <a:gdLst/>
              <a:ahLst/>
              <a:cxnLst/>
              <a:rect l="0" t="0" r="0" b="0"/>
              <a:pathLst>
                <a:path w="136872" h="115815">
                  <a:moveTo>
                    <a:pt x="136871" y="0"/>
                  </a:moveTo>
                  <a:lnTo>
                    <a:pt x="75997" y="42662"/>
                  </a:lnTo>
                  <a:lnTo>
                    <a:pt x="13708" y="10218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32000" y="2768994"/>
              <a:ext cx="115814" cy="94758"/>
            </a:xfrm>
            <a:custGeom>
              <a:avLst/>
              <a:gdLst/>
              <a:ahLst/>
              <a:cxnLst/>
              <a:rect l="0" t="0" r="0" b="0"/>
              <a:pathLst>
                <a:path w="115814" h="94758">
                  <a:moveTo>
                    <a:pt x="0" y="0"/>
                  </a:moveTo>
                  <a:lnTo>
                    <a:pt x="59593" y="49499"/>
                  </a:lnTo>
                  <a:lnTo>
                    <a:pt x="115813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17042" y="2515769"/>
              <a:ext cx="320368" cy="498379"/>
            </a:xfrm>
            <a:custGeom>
              <a:avLst/>
              <a:gdLst/>
              <a:ahLst/>
              <a:cxnLst/>
              <a:rect l="0" t="0" r="0" b="0"/>
              <a:pathLst>
                <a:path w="320368" h="498379">
                  <a:moveTo>
                    <a:pt x="36097" y="42656"/>
                  </a:moveTo>
                  <a:lnTo>
                    <a:pt x="12378" y="95683"/>
                  </a:lnTo>
                  <a:lnTo>
                    <a:pt x="0" y="136535"/>
                  </a:lnTo>
                  <a:lnTo>
                    <a:pt x="13537" y="79055"/>
                  </a:lnTo>
                  <a:lnTo>
                    <a:pt x="37187" y="36198"/>
                  </a:lnTo>
                  <a:lnTo>
                    <a:pt x="60597" y="12276"/>
                  </a:lnTo>
                  <a:lnTo>
                    <a:pt x="69978" y="4855"/>
                  </a:lnTo>
                  <a:lnTo>
                    <a:pt x="79741" y="1077"/>
                  </a:lnTo>
                  <a:lnTo>
                    <a:pt x="99948" y="0"/>
                  </a:lnTo>
                  <a:lnTo>
                    <a:pt x="131055" y="11559"/>
                  </a:lnTo>
                  <a:lnTo>
                    <a:pt x="156910" y="35391"/>
                  </a:lnTo>
                  <a:lnTo>
                    <a:pt x="185437" y="76056"/>
                  </a:lnTo>
                  <a:lnTo>
                    <a:pt x="203550" y="127935"/>
                  </a:lnTo>
                  <a:lnTo>
                    <a:pt x="218393" y="188832"/>
                  </a:lnTo>
                  <a:lnTo>
                    <a:pt x="223472" y="239865"/>
                  </a:lnTo>
                  <a:lnTo>
                    <a:pt x="216783" y="299936"/>
                  </a:lnTo>
                  <a:lnTo>
                    <a:pt x="201077" y="353049"/>
                  </a:lnTo>
                  <a:lnTo>
                    <a:pt x="175791" y="413584"/>
                  </a:lnTo>
                  <a:lnTo>
                    <a:pt x="139860" y="461026"/>
                  </a:lnTo>
                  <a:lnTo>
                    <a:pt x="109346" y="485331"/>
                  </a:lnTo>
                  <a:lnTo>
                    <a:pt x="88540" y="495984"/>
                  </a:lnTo>
                  <a:lnTo>
                    <a:pt x="64474" y="498378"/>
                  </a:lnTo>
                  <a:lnTo>
                    <a:pt x="40521" y="494373"/>
                  </a:lnTo>
                  <a:lnTo>
                    <a:pt x="22076" y="484794"/>
                  </a:lnTo>
                  <a:lnTo>
                    <a:pt x="9199" y="469619"/>
                  </a:lnTo>
                  <a:lnTo>
                    <a:pt x="4127" y="460659"/>
                  </a:lnTo>
                  <a:lnTo>
                    <a:pt x="1611" y="441344"/>
                  </a:lnTo>
                  <a:lnTo>
                    <a:pt x="5563" y="421062"/>
                  </a:lnTo>
                  <a:lnTo>
                    <a:pt x="15118" y="400349"/>
                  </a:lnTo>
                  <a:lnTo>
                    <a:pt x="30283" y="385684"/>
                  </a:lnTo>
                  <a:lnTo>
                    <a:pt x="88407" y="355590"/>
                  </a:lnTo>
                  <a:lnTo>
                    <a:pt x="150112" y="341382"/>
                  </a:lnTo>
                  <a:lnTo>
                    <a:pt x="202118" y="332640"/>
                  </a:lnTo>
                  <a:lnTo>
                    <a:pt x="254592" y="328054"/>
                  </a:lnTo>
                  <a:lnTo>
                    <a:pt x="300659" y="327148"/>
                  </a:lnTo>
                  <a:lnTo>
                    <a:pt x="320367" y="326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93026" y="2579481"/>
              <a:ext cx="363723" cy="366166"/>
            </a:xfrm>
            <a:custGeom>
              <a:avLst/>
              <a:gdLst/>
              <a:ahLst/>
              <a:cxnLst/>
              <a:rect l="0" t="0" r="0" b="0"/>
              <a:pathLst>
                <a:path w="363723" h="366166">
                  <a:moveTo>
                    <a:pt x="133896" y="0"/>
                  </a:moveTo>
                  <a:lnTo>
                    <a:pt x="89933" y="20244"/>
                  </a:lnTo>
                  <a:lnTo>
                    <a:pt x="57708" y="47326"/>
                  </a:lnTo>
                  <a:lnTo>
                    <a:pt x="21726" y="101033"/>
                  </a:lnTo>
                  <a:lnTo>
                    <a:pt x="3118" y="154965"/>
                  </a:lnTo>
                  <a:lnTo>
                    <a:pt x="0" y="196694"/>
                  </a:lnTo>
                  <a:lnTo>
                    <a:pt x="5715" y="252716"/>
                  </a:lnTo>
                  <a:lnTo>
                    <a:pt x="9076" y="279605"/>
                  </a:lnTo>
                  <a:lnTo>
                    <a:pt x="24122" y="313303"/>
                  </a:lnTo>
                  <a:lnTo>
                    <a:pt x="36755" y="330709"/>
                  </a:lnTo>
                  <a:lnTo>
                    <a:pt x="53287" y="343124"/>
                  </a:lnTo>
                  <a:lnTo>
                    <a:pt x="98086" y="360626"/>
                  </a:lnTo>
                  <a:lnTo>
                    <a:pt x="138234" y="366165"/>
                  </a:lnTo>
                  <a:lnTo>
                    <a:pt x="192551" y="359632"/>
                  </a:lnTo>
                  <a:lnTo>
                    <a:pt x="238289" y="343957"/>
                  </a:lnTo>
                  <a:lnTo>
                    <a:pt x="283300" y="311887"/>
                  </a:lnTo>
                  <a:lnTo>
                    <a:pt x="340898" y="250587"/>
                  </a:lnTo>
                  <a:lnTo>
                    <a:pt x="356406" y="220477"/>
                  </a:lnTo>
                  <a:lnTo>
                    <a:pt x="363722" y="170457"/>
                  </a:lnTo>
                  <a:lnTo>
                    <a:pt x="362047" y="118635"/>
                  </a:lnTo>
                  <a:lnTo>
                    <a:pt x="355789" y="97181"/>
                  </a:lnTo>
                  <a:lnTo>
                    <a:pt x="332708" y="64344"/>
                  </a:lnTo>
                  <a:lnTo>
                    <a:pt x="318183" y="50824"/>
                  </a:lnTo>
                  <a:lnTo>
                    <a:pt x="270078" y="28761"/>
                  </a:lnTo>
                  <a:lnTo>
                    <a:pt x="233388" y="28929"/>
                  </a:lnTo>
                  <a:lnTo>
                    <a:pt x="183748" y="39467"/>
                  </a:lnTo>
                  <a:lnTo>
                    <a:pt x="165481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79980" y="2615164"/>
              <a:ext cx="370201" cy="331386"/>
            </a:xfrm>
            <a:custGeom>
              <a:avLst/>
              <a:gdLst/>
              <a:ahLst/>
              <a:cxnLst/>
              <a:rect l="0" t="0" r="0" b="0"/>
              <a:pathLst>
                <a:path w="370201" h="331386">
                  <a:moveTo>
                    <a:pt x="152310" y="16960"/>
                  </a:moveTo>
                  <a:lnTo>
                    <a:pt x="93693" y="22549"/>
                  </a:lnTo>
                  <a:lnTo>
                    <a:pt x="73226" y="34652"/>
                  </a:lnTo>
                  <a:lnTo>
                    <a:pt x="41022" y="71017"/>
                  </a:lnTo>
                  <a:lnTo>
                    <a:pt x="16497" y="130765"/>
                  </a:lnTo>
                  <a:lnTo>
                    <a:pt x="8344" y="166883"/>
                  </a:lnTo>
                  <a:lnTo>
                    <a:pt x="0" y="221009"/>
                  </a:lnTo>
                  <a:lnTo>
                    <a:pt x="1636" y="257183"/>
                  </a:lnTo>
                  <a:lnTo>
                    <a:pt x="15119" y="290129"/>
                  </a:lnTo>
                  <a:lnTo>
                    <a:pt x="33932" y="316527"/>
                  </a:lnTo>
                  <a:lnTo>
                    <a:pt x="53684" y="325576"/>
                  </a:lnTo>
                  <a:lnTo>
                    <a:pt x="104492" y="331385"/>
                  </a:lnTo>
                  <a:lnTo>
                    <a:pt x="165206" y="321174"/>
                  </a:lnTo>
                  <a:lnTo>
                    <a:pt x="224935" y="303422"/>
                  </a:lnTo>
                  <a:lnTo>
                    <a:pt x="287916" y="272946"/>
                  </a:lnTo>
                  <a:lnTo>
                    <a:pt x="312332" y="253335"/>
                  </a:lnTo>
                  <a:lnTo>
                    <a:pt x="333215" y="225817"/>
                  </a:lnTo>
                  <a:lnTo>
                    <a:pt x="358923" y="163039"/>
                  </a:lnTo>
                  <a:lnTo>
                    <a:pt x="370200" y="110763"/>
                  </a:lnTo>
                  <a:lnTo>
                    <a:pt x="369338" y="72439"/>
                  </a:lnTo>
                  <a:lnTo>
                    <a:pt x="363410" y="50976"/>
                  </a:lnTo>
                  <a:lnTo>
                    <a:pt x="340541" y="18133"/>
                  </a:lnTo>
                  <a:lnTo>
                    <a:pt x="333949" y="10723"/>
                  </a:lnTo>
                  <a:lnTo>
                    <a:pt x="314147" y="2490"/>
                  </a:lnTo>
                  <a:lnTo>
                    <a:pt x="290918" y="0"/>
                  </a:lnTo>
                  <a:lnTo>
                    <a:pt x="228501" y="12949"/>
                  </a:lnTo>
                  <a:lnTo>
                    <a:pt x="204952" y="16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05989" y="2421554"/>
              <a:ext cx="271872" cy="747524"/>
            </a:xfrm>
            <a:custGeom>
              <a:avLst/>
              <a:gdLst/>
              <a:ahLst/>
              <a:cxnLst/>
              <a:rect l="0" t="0" r="0" b="0"/>
              <a:pathLst>
                <a:path w="271872" h="747524">
                  <a:moveTo>
                    <a:pt x="0" y="0"/>
                  </a:moveTo>
                  <a:lnTo>
                    <a:pt x="58617" y="29308"/>
                  </a:lnTo>
                  <a:lnTo>
                    <a:pt x="118646" y="77281"/>
                  </a:lnTo>
                  <a:lnTo>
                    <a:pt x="179870" y="132585"/>
                  </a:lnTo>
                  <a:lnTo>
                    <a:pt x="223338" y="184053"/>
                  </a:lnTo>
                  <a:lnTo>
                    <a:pt x="252433" y="244543"/>
                  </a:lnTo>
                  <a:lnTo>
                    <a:pt x="267428" y="295505"/>
                  </a:lnTo>
                  <a:lnTo>
                    <a:pt x="271871" y="347650"/>
                  </a:lnTo>
                  <a:lnTo>
                    <a:pt x="270570" y="382629"/>
                  </a:lnTo>
                  <a:lnTo>
                    <a:pt x="256684" y="435206"/>
                  </a:lnTo>
                  <a:lnTo>
                    <a:pt x="237752" y="487829"/>
                  </a:lnTo>
                  <a:lnTo>
                    <a:pt x="216154" y="539296"/>
                  </a:lnTo>
                  <a:lnTo>
                    <a:pt x="178008" y="602320"/>
                  </a:lnTo>
                  <a:lnTo>
                    <a:pt x="136678" y="665159"/>
                  </a:lnTo>
                  <a:lnTo>
                    <a:pt x="83458" y="727888"/>
                  </a:lnTo>
                  <a:lnTo>
                    <a:pt x="73700" y="7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179813" y="2274155"/>
            <a:ext cx="2083439" cy="726467"/>
            <a:chOff x="4179813" y="2274155"/>
            <a:chExt cx="2083439" cy="726467"/>
          </a:xfrm>
        </p:grpSpPr>
        <p:sp>
          <p:nvSpPr>
            <p:cNvPr id="25" name="Freeform 24"/>
            <p:cNvSpPr/>
            <p:nvPr/>
          </p:nvSpPr>
          <p:spPr>
            <a:xfrm>
              <a:off x="4179813" y="2737409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69777" y="2274155"/>
              <a:ext cx="247032" cy="726467"/>
            </a:xfrm>
            <a:custGeom>
              <a:avLst/>
              <a:gdLst/>
              <a:ahLst/>
              <a:cxnLst/>
              <a:rect l="0" t="0" r="0" b="0"/>
              <a:pathLst>
                <a:path w="247032" h="726467">
                  <a:moveTo>
                    <a:pt x="247031" y="0"/>
                  </a:moveTo>
                  <a:lnTo>
                    <a:pt x="203068" y="20243"/>
                  </a:lnTo>
                  <a:lnTo>
                    <a:pt x="150648" y="65487"/>
                  </a:lnTo>
                  <a:lnTo>
                    <a:pt x="110871" y="127571"/>
                  </a:lnTo>
                  <a:lnTo>
                    <a:pt x="82225" y="182737"/>
                  </a:lnTo>
                  <a:lnTo>
                    <a:pt x="55206" y="237524"/>
                  </a:lnTo>
                  <a:lnTo>
                    <a:pt x="27982" y="299777"/>
                  </a:lnTo>
                  <a:lnTo>
                    <a:pt x="10653" y="363155"/>
                  </a:lnTo>
                  <a:lnTo>
                    <a:pt x="5418" y="413448"/>
                  </a:lnTo>
                  <a:lnTo>
                    <a:pt x="0" y="476076"/>
                  </a:lnTo>
                  <a:lnTo>
                    <a:pt x="3913" y="538836"/>
                  </a:lnTo>
                  <a:lnTo>
                    <a:pt x="15769" y="576506"/>
                  </a:lnTo>
                  <a:lnTo>
                    <a:pt x="47500" y="636586"/>
                  </a:lnTo>
                  <a:lnTo>
                    <a:pt x="71318" y="661621"/>
                  </a:lnTo>
                  <a:lnTo>
                    <a:pt x="131505" y="702143"/>
                  </a:lnTo>
                  <a:lnTo>
                    <a:pt x="191294" y="723060"/>
                  </a:lnTo>
                  <a:lnTo>
                    <a:pt x="215446" y="726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48472" y="2434278"/>
              <a:ext cx="302271" cy="439481"/>
            </a:xfrm>
            <a:custGeom>
              <a:avLst/>
              <a:gdLst/>
              <a:ahLst/>
              <a:cxnLst/>
              <a:rect l="0" t="0" r="0" b="0"/>
              <a:pathLst>
                <a:path w="302271" h="439481">
                  <a:moveTo>
                    <a:pt x="242077" y="8333"/>
                  </a:moveTo>
                  <a:lnTo>
                    <a:pt x="183460" y="8333"/>
                  </a:lnTo>
                  <a:lnTo>
                    <a:pt x="123220" y="7163"/>
                  </a:lnTo>
                  <a:lnTo>
                    <a:pt x="71980" y="0"/>
                  </a:lnTo>
                  <a:lnTo>
                    <a:pt x="47155" y="1120"/>
                  </a:lnTo>
                  <a:lnTo>
                    <a:pt x="28323" y="9417"/>
                  </a:lnTo>
                  <a:lnTo>
                    <a:pt x="15274" y="24022"/>
                  </a:lnTo>
                  <a:lnTo>
                    <a:pt x="6745" y="43382"/>
                  </a:lnTo>
                  <a:lnTo>
                    <a:pt x="1269" y="93938"/>
                  </a:lnTo>
                  <a:lnTo>
                    <a:pt x="187" y="148985"/>
                  </a:lnTo>
                  <a:lnTo>
                    <a:pt x="0" y="190907"/>
                  </a:lnTo>
                  <a:lnTo>
                    <a:pt x="2314" y="197900"/>
                  </a:lnTo>
                  <a:lnTo>
                    <a:pt x="6196" y="200221"/>
                  </a:lnTo>
                  <a:lnTo>
                    <a:pt x="11123" y="199430"/>
                  </a:lnTo>
                  <a:lnTo>
                    <a:pt x="15578" y="195392"/>
                  </a:lnTo>
                  <a:lnTo>
                    <a:pt x="40357" y="159611"/>
                  </a:lnTo>
                  <a:lnTo>
                    <a:pt x="71304" y="143883"/>
                  </a:lnTo>
                  <a:lnTo>
                    <a:pt x="110109" y="137403"/>
                  </a:lnTo>
                  <a:lnTo>
                    <a:pt x="145653" y="141073"/>
                  </a:lnTo>
                  <a:lnTo>
                    <a:pt x="199743" y="164445"/>
                  </a:lnTo>
                  <a:lnTo>
                    <a:pt x="228364" y="179370"/>
                  </a:lnTo>
                  <a:lnTo>
                    <a:pt x="251662" y="201730"/>
                  </a:lnTo>
                  <a:lnTo>
                    <a:pt x="291517" y="261358"/>
                  </a:lnTo>
                  <a:lnTo>
                    <a:pt x="299145" y="283395"/>
                  </a:lnTo>
                  <a:lnTo>
                    <a:pt x="302270" y="322110"/>
                  </a:lnTo>
                  <a:lnTo>
                    <a:pt x="290356" y="385468"/>
                  </a:lnTo>
                  <a:lnTo>
                    <a:pt x="274839" y="412795"/>
                  </a:lnTo>
                  <a:lnTo>
                    <a:pt x="255424" y="435710"/>
                  </a:lnTo>
                  <a:lnTo>
                    <a:pt x="245126" y="439480"/>
                  </a:lnTo>
                  <a:lnTo>
                    <a:pt x="203856" y="439197"/>
                  </a:lnTo>
                  <a:lnTo>
                    <a:pt x="147396" y="425501"/>
                  </a:lnTo>
                  <a:lnTo>
                    <a:pt x="85546" y="401090"/>
                  </a:lnTo>
                  <a:lnTo>
                    <a:pt x="31507" y="376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06404" y="2611067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48889" y="5756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85347" y="2611067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58563" y="58563"/>
                  </a:lnTo>
                  <a:lnTo>
                    <a:pt x="108730" y="115966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72530" y="2424582"/>
              <a:ext cx="333999" cy="453358"/>
            </a:xfrm>
            <a:custGeom>
              <a:avLst/>
              <a:gdLst/>
              <a:ahLst/>
              <a:cxnLst/>
              <a:rect l="0" t="0" r="0" b="0"/>
              <a:pathLst>
                <a:path w="333999" h="453358">
                  <a:moveTo>
                    <a:pt x="102371" y="28557"/>
                  </a:moveTo>
                  <a:lnTo>
                    <a:pt x="77177" y="82432"/>
                  </a:lnTo>
                  <a:lnTo>
                    <a:pt x="51538" y="134005"/>
                  </a:lnTo>
                  <a:lnTo>
                    <a:pt x="47425" y="136290"/>
                  </a:lnTo>
                  <a:lnTo>
                    <a:pt x="44684" y="133135"/>
                  </a:lnTo>
                  <a:lnTo>
                    <a:pt x="42856" y="126352"/>
                  </a:lnTo>
                  <a:lnTo>
                    <a:pt x="45873" y="94448"/>
                  </a:lnTo>
                  <a:lnTo>
                    <a:pt x="65778" y="44086"/>
                  </a:lnTo>
                  <a:lnTo>
                    <a:pt x="78698" y="25320"/>
                  </a:lnTo>
                  <a:lnTo>
                    <a:pt x="95359" y="12301"/>
                  </a:lnTo>
                  <a:lnTo>
                    <a:pt x="115633" y="3785"/>
                  </a:lnTo>
                  <a:lnTo>
                    <a:pt x="140240" y="0"/>
                  </a:lnTo>
                  <a:lnTo>
                    <a:pt x="160536" y="4557"/>
                  </a:lnTo>
                  <a:lnTo>
                    <a:pt x="192629" y="26546"/>
                  </a:lnTo>
                  <a:lnTo>
                    <a:pt x="208793" y="52138"/>
                  </a:lnTo>
                  <a:lnTo>
                    <a:pt x="228401" y="105709"/>
                  </a:lnTo>
                  <a:lnTo>
                    <a:pt x="237100" y="159091"/>
                  </a:lnTo>
                  <a:lnTo>
                    <a:pt x="231583" y="215865"/>
                  </a:lnTo>
                  <a:lnTo>
                    <a:pt x="226161" y="279073"/>
                  </a:lnTo>
                  <a:lnTo>
                    <a:pt x="208582" y="336965"/>
                  </a:lnTo>
                  <a:lnTo>
                    <a:pt x="183749" y="392291"/>
                  </a:lnTo>
                  <a:lnTo>
                    <a:pt x="174414" y="415995"/>
                  </a:lnTo>
                  <a:lnTo>
                    <a:pt x="160126" y="431989"/>
                  </a:lnTo>
                  <a:lnTo>
                    <a:pt x="122359" y="451789"/>
                  </a:lnTo>
                  <a:lnTo>
                    <a:pt x="98776" y="453357"/>
                  </a:lnTo>
                  <a:lnTo>
                    <a:pt x="51099" y="444831"/>
                  </a:lnTo>
                  <a:lnTo>
                    <a:pt x="24139" y="429668"/>
                  </a:lnTo>
                  <a:lnTo>
                    <a:pt x="11839" y="413889"/>
                  </a:lnTo>
                  <a:lnTo>
                    <a:pt x="3643" y="394008"/>
                  </a:lnTo>
                  <a:lnTo>
                    <a:pt x="0" y="369575"/>
                  </a:lnTo>
                  <a:lnTo>
                    <a:pt x="4620" y="349357"/>
                  </a:lnTo>
                  <a:lnTo>
                    <a:pt x="15643" y="332572"/>
                  </a:lnTo>
                  <a:lnTo>
                    <a:pt x="32240" y="317313"/>
                  </a:lnTo>
                  <a:lnTo>
                    <a:pt x="57554" y="312091"/>
                  </a:lnTo>
                  <a:lnTo>
                    <a:pt x="110286" y="318271"/>
                  </a:lnTo>
                  <a:lnTo>
                    <a:pt x="172366" y="352217"/>
                  </a:lnTo>
                  <a:lnTo>
                    <a:pt x="224688" y="379663"/>
                  </a:lnTo>
                  <a:lnTo>
                    <a:pt x="280826" y="409034"/>
                  </a:lnTo>
                  <a:lnTo>
                    <a:pt x="333998" y="418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74943" y="2316269"/>
              <a:ext cx="188309" cy="684353"/>
            </a:xfrm>
            <a:custGeom>
              <a:avLst/>
              <a:gdLst/>
              <a:ahLst/>
              <a:cxnLst/>
              <a:rect l="0" t="0" r="0" b="0"/>
              <a:pathLst>
                <a:path w="188309" h="684353">
                  <a:moveTo>
                    <a:pt x="0" y="0"/>
                  </a:moveTo>
                  <a:lnTo>
                    <a:pt x="54114" y="54114"/>
                  </a:lnTo>
                  <a:lnTo>
                    <a:pt x="104309" y="106648"/>
                  </a:lnTo>
                  <a:lnTo>
                    <a:pt x="135984" y="162009"/>
                  </a:lnTo>
                  <a:lnTo>
                    <a:pt x="157665" y="211779"/>
                  </a:lnTo>
                  <a:lnTo>
                    <a:pt x="175787" y="260451"/>
                  </a:lnTo>
                  <a:lnTo>
                    <a:pt x="185445" y="307628"/>
                  </a:lnTo>
                  <a:lnTo>
                    <a:pt x="188308" y="358651"/>
                  </a:lnTo>
                  <a:lnTo>
                    <a:pt x="183685" y="417115"/>
                  </a:lnTo>
                  <a:lnTo>
                    <a:pt x="165031" y="479492"/>
                  </a:lnTo>
                  <a:lnTo>
                    <a:pt x="146384" y="531236"/>
                  </a:lnTo>
                  <a:lnTo>
                    <a:pt x="129160" y="581663"/>
                  </a:lnTo>
                  <a:lnTo>
                    <a:pt x="113528" y="615711"/>
                  </a:lnTo>
                  <a:lnTo>
                    <a:pt x="79738" y="673243"/>
                  </a:lnTo>
                  <a:lnTo>
                    <a:pt x="73699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789844" y="3684974"/>
            <a:ext cx="3396619" cy="863338"/>
            <a:chOff x="1789844" y="3684974"/>
            <a:chExt cx="3396619" cy="863338"/>
          </a:xfrm>
        </p:grpSpPr>
        <p:sp>
          <p:nvSpPr>
            <p:cNvPr id="33" name="Freeform 32"/>
            <p:cNvSpPr/>
            <p:nvPr/>
          </p:nvSpPr>
          <p:spPr>
            <a:xfrm>
              <a:off x="1789844" y="3863958"/>
              <a:ext cx="84229" cy="484312"/>
            </a:xfrm>
            <a:custGeom>
              <a:avLst/>
              <a:gdLst/>
              <a:ahLst/>
              <a:cxnLst/>
              <a:rect l="0" t="0" r="0" b="0"/>
              <a:pathLst>
                <a:path w="84229" h="484312">
                  <a:moveTo>
                    <a:pt x="84228" y="0"/>
                  </a:moveTo>
                  <a:lnTo>
                    <a:pt x="76993" y="27556"/>
                  </a:lnTo>
                  <a:lnTo>
                    <a:pt x="74350" y="83779"/>
                  </a:lnTo>
                  <a:lnTo>
                    <a:pt x="68239" y="145880"/>
                  </a:lnTo>
                  <a:lnTo>
                    <a:pt x="59084" y="197122"/>
                  </a:lnTo>
                  <a:lnTo>
                    <a:pt x="46679" y="253537"/>
                  </a:lnTo>
                  <a:lnTo>
                    <a:pt x="42297" y="305190"/>
                  </a:lnTo>
                  <a:lnTo>
                    <a:pt x="30928" y="362101"/>
                  </a:lnTo>
                  <a:lnTo>
                    <a:pt x="17418" y="42338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86303" y="3919356"/>
              <a:ext cx="376295" cy="457605"/>
            </a:xfrm>
            <a:custGeom>
              <a:avLst/>
              <a:gdLst/>
              <a:ahLst/>
              <a:cxnLst/>
              <a:rect l="0" t="0" r="0" b="0"/>
              <a:pathLst>
                <a:path w="376295" h="457605">
                  <a:moveTo>
                    <a:pt x="124640" y="49887"/>
                  </a:moveTo>
                  <a:lnTo>
                    <a:pt x="100593" y="59463"/>
                  </a:lnTo>
                  <a:lnTo>
                    <a:pt x="79170" y="77421"/>
                  </a:lnTo>
                  <a:lnTo>
                    <a:pt x="36916" y="135853"/>
                  </a:lnTo>
                  <a:lnTo>
                    <a:pt x="11948" y="190914"/>
                  </a:lnTo>
                  <a:lnTo>
                    <a:pt x="994" y="252180"/>
                  </a:lnTo>
                  <a:lnTo>
                    <a:pt x="0" y="309342"/>
                  </a:lnTo>
                  <a:lnTo>
                    <a:pt x="9856" y="362574"/>
                  </a:lnTo>
                  <a:lnTo>
                    <a:pt x="22779" y="396389"/>
                  </a:lnTo>
                  <a:lnTo>
                    <a:pt x="36084" y="416797"/>
                  </a:lnTo>
                  <a:lnTo>
                    <a:pt x="63306" y="440271"/>
                  </a:lnTo>
                  <a:lnTo>
                    <a:pt x="83342" y="450729"/>
                  </a:lnTo>
                  <a:lnTo>
                    <a:pt x="119942" y="457604"/>
                  </a:lnTo>
                  <a:lnTo>
                    <a:pt x="154833" y="454052"/>
                  </a:lnTo>
                  <a:lnTo>
                    <a:pt x="208684" y="427602"/>
                  </a:lnTo>
                  <a:lnTo>
                    <a:pt x="272023" y="375231"/>
                  </a:lnTo>
                  <a:lnTo>
                    <a:pt x="323509" y="322321"/>
                  </a:lnTo>
                  <a:lnTo>
                    <a:pt x="357080" y="261903"/>
                  </a:lnTo>
                  <a:lnTo>
                    <a:pt x="372112" y="210223"/>
                  </a:lnTo>
                  <a:lnTo>
                    <a:pt x="376294" y="154954"/>
                  </a:lnTo>
                  <a:lnTo>
                    <a:pt x="373899" y="116113"/>
                  </a:lnTo>
                  <a:lnTo>
                    <a:pt x="362661" y="82378"/>
                  </a:lnTo>
                  <a:lnTo>
                    <a:pt x="337902" y="45127"/>
                  </a:lnTo>
                  <a:lnTo>
                    <a:pt x="311831" y="22480"/>
                  </a:lnTo>
                  <a:lnTo>
                    <a:pt x="276290" y="6542"/>
                  </a:lnTo>
                  <a:lnTo>
                    <a:pt x="230534" y="0"/>
                  </a:lnTo>
                  <a:lnTo>
                    <a:pt x="191111" y="3650"/>
                  </a:lnTo>
                  <a:lnTo>
                    <a:pt x="130707" y="24940"/>
                  </a:lnTo>
                  <a:lnTo>
                    <a:pt x="69474" y="66229"/>
                  </a:lnTo>
                  <a:lnTo>
                    <a:pt x="50940" y="81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39589" y="3887465"/>
              <a:ext cx="365936" cy="447474"/>
            </a:xfrm>
            <a:custGeom>
              <a:avLst/>
              <a:gdLst/>
              <a:ahLst/>
              <a:cxnLst/>
              <a:rect l="0" t="0" r="0" b="0"/>
              <a:pathLst>
                <a:path w="365936" h="447474">
                  <a:moveTo>
                    <a:pt x="166193" y="18607"/>
                  </a:moveTo>
                  <a:lnTo>
                    <a:pt x="122231" y="38851"/>
                  </a:lnTo>
                  <a:lnTo>
                    <a:pt x="90005" y="65933"/>
                  </a:lnTo>
                  <a:lnTo>
                    <a:pt x="39911" y="123273"/>
                  </a:lnTo>
                  <a:lnTo>
                    <a:pt x="27009" y="138825"/>
                  </a:lnTo>
                  <a:lnTo>
                    <a:pt x="5376" y="187643"/>
                  </a:lnTo>
                  <a:lnTo>
                    <a:pt x="0" y="229999"/>
                  </a:lnTo>
                  <a:lnTo>
                    <a:pt x="6590" y="281072"/>
                  </a:lnTo>
                  <a:lnTo>
                    <a:pt x="22545" y="343275"/>
                  </a:lnTo>
                  <a:lnTo>
                    <a:pt x="51336" y="397407"/>
                  </a:lnTo>
                  <a:lnTo>
                    <a:pt x="66012" y="416250"/>
                  </a:lnTo>
                  <a:lnTo>
                    <a:pt x="94006" y="433435"/>
                  </a:lnTo>
                  <a:lnTo>
                    <a:pt x="125697" y="444766"/>
                  </a:lnTo>
                  <a:lnTo>
                    <a:pt x="164203" y="447473"/>
                  </a:lnTo>
                  <a:lnTo>
                    <a:pt x="227484" y="435406"/>
                  </a:lnTo>
                  <a:lnTo>
                    <a:pt x="254803" y="419874"/>
                  </a:lnTo>
                  <a:lnTo>
                    <a:pt x="315971" y="362208"/>
                  </a:lnTo>
                  <a:lnTo>
                    <a:pt x="341835" y="323175"/>
                  </a:lnTo>
                  <a:lnTo>
                    <a:pt x="358555" y="276081"/>
                  </a:lnTo>
                  <a:lnTo>
                    <a:pt x="364718" y="214482"/>
                  </a:lnTo>
                  <a:lnTo>
                    <a:pt x="365935" y="156041"/>
                  </a:lnTo>
                  <a:lnTo>
                    <a:pt x="360586" y="105026"/>
                  </a:lnTo>
                  <a:lnTo>
                    <a:pt x="341776" y="50481"/>
                  </a:lnTo>
                  <a:lnTo>
                    <a:pt x="335891" y="39856"/>
                  </a:lnTo>
                  <a:lnTo>
                    <a:pt x="319993" y="24932"/>
                  </a:lnTo>
                  <a:lnTo>
                    <a:pt x="281191" y="5818"/>
                  </a:lnTo>
                  <a:lnTo>
                    <a:pt x="244590" y="0"/>
                  </a:lnTo>
                  <a:lnTo>
                    <a:pt x="194108" y="6206"/>
                  </a:lnTo>
                  <a:lnTo>
                    <a:pt x="176721" y="80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91669" y="3779730"/>
              <a:ext cx="344025" cy="459576"/>
            </a:xfrm>
            <a:custGeom>
              <a:avLst/>
              <a:gdLst/>
              <a:ahLst/>
              <a:cxnLst/>
              <a:rect l="0" t="0" r="0" b="0"/>
              <a:pathLst>
                <a:path w="344025" h="459576">
                  <a:moveTo>
                    <a:pt x="166838" y="0"/>
                  </a:moveTo>
                  <a:lnTo>
                    <a:pt x="142792" y="9575"/>
                  </a:lnTo>
                  <a:lnTo>
                    <a:pt x="101656" y="44993"/>
                  </a:lnTo>
                  <a:lnTo>
                    <a:pt x="62213" y="98255"/>
                  </a:lnTo>
                  <a:lnTo>
                    <a:pt x="33608" y="151600"/>
                  </a:lnTo>
                  <a:lnTo>
                    <a:pt x="9852" y="212856"/>
                  </a:lnTo>
                  <a:lnTo>
                    <a:pt x="648" y="267174"/>
                  </a:lnTo>
                  <a:lnTo>
                    <a:pt x="0" y="329030"/>
                  </a:lnTo>
                  <a:lnTo>
                    <a:pt x="8090" y="366162"/>
                  </a:lnTo>
                  <a:lnTo>
                    <a:pt x="32214" y="420832"/>
                  </a:lnTo>
                  <a:lnTo>
                    <a:pt x="46174" y="435821"/>
                  </a:lnTo>
                  <a:lnTo>
                    <a:pt x="76884" y="450836"/>
                  </a:lnTo>
                  <a:lnTo>
                    <a:pt x="115619" y="459575"/>
                  </a:lnTo>
                  <a:lnTo>
                    <a:pt x="153612" y="459044"/>
                  </a:lnTo>
                  <a:lnTo>
                    <a:pt x="203480" y="442795"/>
                  </a:lnTo>
                  <a:lnTo>
                    <a:pt x="233327" y="423787"/>
                  </a:lnTo>
                  <a:lnTo>
                    <a:pt x="278817" y="367806"/>
                  </a:lnTo>
                  <a:lnTo>
                    <a:pt x="314195" y="312645"/>
                  </a:lnTo>
                  <a:lnTo>
                    <a:pt x="336716" y="253480"/>
                  </a:lnTo>
                  <a:lnTo>
                    <a:pt x="344024" y="192703"/>
                  </a:lnTo>
                  <a:lnTo>
                    <a:pt x="342950" y="145095"/>
                  </a:lnTo>
                  <a:lnTo>
                    <a:pt x="322033" y="85311"/>
                  </a:lnTo>
                  <a:lnTo>
                    <a:pt x="305369" y="58553"/>
                  </a:lnTo>
                  <a:lnTo>
                    <a:pt x="289239" y="46301"/>
                  </a:lnTo>
                  <a:lnTo>
                    <a:pt x="232783" y="16211"/>
                  </a:lnTo>
                  <a:lnTo>
                    <a:pt x="20895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42487" y="4327212"/>
              <a:ext cx="59483" cy="221100"/>
            </a:xfrm>
            <a:custGeom>
              <a:avLst/>
              <a:gdLst/>
              <a:ahLst/>
              <a:cxnLst/>
              <a:rect l="0" t="0" r="0" b="0"/>
              <a:pathLst>
                <a:path w="59483" h="221100">
                  <a:moveTo>
                    <a:pt x="21057" y="0"/>
                  </a:moveTo>
                  <a:lnTo>
                    <a:pt x="46251" y="55045"/>
                  </a:lnTo>
                  <a:lnTo>
                    <a:pt x="59482" y="106453"/>
                  </a:lnTo>
                  <a:lnTo>
                    <a:pt x="59191" y="132710"/>
                  </a:lnTo>
                  <a:lnTo>
                    <a:pt x="39941" y="178163"/>
                  </a:lnTo>
                  <a:lnTo>
                    <a:pt x="27110" y="19733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32373" y="393765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9606" y="0"/>
                  </a:lnTo>
                  <a:lnTo>
                    <a:pt x="1620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00953" y="3716559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8" y="144851"/>
                  </a:lnTo>
                  <a:lnTo>
                    <a:pt x="38" y="202406"/>
                  </a:lnTo>
                  <a:lnTo>
                    <a:pt x="11" y="258324"/>
                  </a:lnTo>
                  <a:lnTo>
                    <a:pt x="4" y="317526"/>
                  </a:lnTo>
                  <a:lnTo>
                    <a:pt x="1" y="36834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71305" y="3684974"/>
              <a:ext cx="415158" cy="529423"/>
            </a:xfrm>
            <a:custGeom>
              <a:avLst/>
              <a:gdLst/>
              <a:ahLst/>
              <a:cxnLst/>
              <a:rect l="0" t="0" r="0" b="0"/>
              <a:pathLst>
                <a:path w="415158" h="529423">
                  <a:moveTo>
                    <a:pt x="198145" y="42114"/>
                  </a:moveTo>
                  <a:lnTo>
                    <a:pt x="164523" y="44453"/>
                  </a:lnTo>
                  <a:lnTo>
                    <a:pt x="127482" y="60095"/>
                  </a:lnTo>
                  <a:lnTo>
                    <a:pt x="77793" y="100677"/>
                  </a:lnTo>
                  <a:lnTo>
                    <a:pt x="40491" y="156021"/>
                  </a:lnTo>
                  <a:lnTo>
                    <a:pt x="17942" y="209615"/>
                  </a:lnTo>
                  <a:lnTo>
                    <a:pt x="4502" y="252791"/>
                  </a:lnTo>
                  <a:lnTo>
                    <a:pt x="0" y="308477"/>
                  </a:lnTo>
                  <a:lnTo>
                    <a:pt x="1005" y="367091"/>
                  </a:lnTo>
                  <a:lnTo>
                    <a:pt x="16251" y="415134"/>
                  </a:lnTo>
                  <a:lnTo>
                    <a:pt x="52252" y="470170"/>
                  </a:lnTo>
                  <a:lnTo>
                    <a:pt x="93158" y="509593"/>
                  </a:lnTo>
                  <a:lnTo>
                    <a:pt x="130123" y="527027"/>
                  </a:lnTo>
                  <a:lnTo>
                    <a:pt x="156995" y="529422"/>
                  </a:lnTo>
                  <a:lnTo>
                    <a:pt x="184536" y="525417"/>
                  </a:lnTo>
                  <a:lnTo>
                    <a:pt x="240344" y="503782"/>
                  </a:lnTo>
                  <a:lnTo>
                    <a:pt x="285250" y="476978"/>
                  </a:lnTo>
                  <a:lnTo>
                    <a:pt x="340208" y="417020"/>
                  </a:lnTo>
                  <a:lnTo>
                    <a:pt x="382103" y="359622"/>
                  </a:lnTo>
                  <a:lnTo>
                    <a:pt x="400599" y="305003"/>
                  </a:lnTo>
                  <a:lnTo>
                    <a:pt x="414348" y="252360"/>
                  </a:lnTo>
                  <a:lnTo>
                    <a:pt x="415157" y="194302"/>
                  </a:lnTo>
                  <a:lnTo>
                    <a:pt x="404399" y="137166"/>
                  </a:lnTo>
                  <a:lnTo>
                    <a:pt x="382603" y="80300"/>
                  </a:lnTo>
                  <a:lnTo>
                    <a:pt x="369424" y="60645"/>
                  </a:lnTo>
                  <a:lnTo>
                    <a:pt x="315139" y="21648"/>
                  </a:lnTo>
                  <a:lnTo>
                    <a:pt x="304218" y="14432"/>
                  </a:lnTo>
                  <a:lnTo>
                    <a:pt x="260900" y="4276"/>
                  </a:lnTo>
                  <a:lnTo>
                    <a:pt x="1981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613663" y="4453554"/>
            <a:ext cx="2047124" cy="1284476"/>
            <a:chOff x="2613663" y="4453554"/>
            <a:chExt cx="2047124" cy="1284476"/>
          </a:xfrm>
        </p:grpSpPr>
        <p:sp>
          <p:nvSpPr>
            <p:cNvPr id="42" name="Freeform 41"/>
            <p:cNvSpPr/>
            <p:nvPr/>
          </p:nvSpPr>
          <p:spPr>
            <a:xfrm>
              <a:off x="3056410" y="4829521"/>
              <a:ext cx="228482" cy="697941"/>
            </a:xfrm>
            <a:custGeom>
              <a:avLst/>
              <a:gdLst/>
              <a:ahLst/>
              <a:cxnLst/>
              <a:rect l="0" t="0" r="0" b="0"/>
              <a:pathLst>
                <a:path w="228482" h="697941">
                  <a:moveTo>
                    <a:pt x="217952" y="182044"/>
                  </a:moveTo>
                  <a:lnTo>
                    <a:pt x="209619" y="133113"/>
                  </a:lnTo>
                  <a:lnTo>
                    <a:pt x="202269" y="79571"/>
                  </a:lnTo>
                  <a:lnTo>
                    <a:pt x="192898" y="46006"/>
                  </a:lnTo>
                  <a:lnTo>
                    <a:pt x="179911" y="27606"/>
                  </a:lnTo>
                  <a:lnTo>
                    <a:pt x="161271" y="12799"/>
                  </a:lnTo>
                  <a:lnTo>
                    <a:pt x="137389" y="2319"/>
                  </a:lnTo>
                  <a:lnTo>
                    <a:pt x="114296" y="0"/>
                  </a:lnTo>
                  <a:lnTo>
                    <a:pt x="93504" y="4039"/>
                  </a:lnTo>
                  <a:lnTo>
                    <a:pt x="76464" y="13633"/>
                  </a:lnTo>
                  <a:lnTo>
                    <a:pt x="53717" y="43367"/>
                  </a:lnTo>
                  <a:lnTo>
                    <a:pt x="33476" y="103741"/>
                  </a:lnTo>
                  <a:lnTo>
                    <a:pt x="18212" y="165753"/>
                  </a:lnTo>
                  <a:lnTo>
                    <a:pt x="7472" y="210752"/>
                  </a:lnTo>
                  <a:lnTo>
                    <a:pt x="0" y="265419"/>
                  </a:lnTo>
                  <a:lnTo>
                    <a:pt x="906" y="318662"/>
                  </a:lnTo>
                  <a:lnTo>
                    <a:pt x="11692" y="377876"/>
                  </a:lnTo>
                  <a:lnTo>
                    <a:pt x="27247" y="412423"/>
                  </a:lnTo>
                  <a:lnTo>
                    <a:pt x="35833" y="419858"/>
                  </a:lnTo>
                  <a:lnTo>
                    <a:pt x="57852" y="428119"/>
                  </a:lnTo>
                  <a:lnTo>
                    <a:pt x="80116" y="428671"/>
                  </a:lnTo>
                  <a:lnTo>
                    <a:pt x="100540" y="423847"/>
                  </a:lnTo>
                  <a:lnTo>
                    <a:pt x="132715" y="401686"/>
                  </a:lnTo>
                  <a:lnTo>
                    <a:pt x="147314" y="386117"/>
                  </a:lnTo>
                  <a:lnTo>
                    <a:pt x="182798" y="324615"/>
                  </a:lnTo>
                  <a:lnTo>
                    <a:pt x="202516" y="263455"/>
                  </a:lnTo>
                  <a:lnTo>
                    <a:pt x="214557" y="212033"/>
                  </a:lnTo>
                  <a:lnTo>
                    <a:pt x="222871" y="157162"/>
                  </a:lnTo>
                  <a:lnTo>
                    <a:pt x="221229" y="120859"/>
                  </a:lnTo>
                  <a:lnTo>
                    <a:pt x="220137" y="117857"/>
                  </a:lnTo>
                  <a:lnTo>
                    <a:pt x="218923" y="127000"/>
                  </a:lnTo>
                  <a:lnTo>
                    <a:pt x="218144" y="180573"/>
                  </a:lnTo>
                  <a:lnTo>
                    <a:pt x="218009" y="235030"/>
                  </a:lnTo>
                  <a:lnTo>
                    <a:pt x="221083" y="296538"/>
                  </a:lnTo>
                  <a:lnTo>
                    <a:pt x="226289" y="348939"/>
                  </a:lnTo>
                  <a:lnTo>
                    <a:pt x="227831" y="410089"/>
                  </a:lnTo>
                  <a:lnTo>
                    <a:pt x="228288" y="462132"/>
                  </a:lnTo>
                  <a:lnTo>
                    <a:pt x="228443" y="521639"/>
                  </a:lnTo>
                  <a:lnTo>
                    <a:pt x="228470" y="575513"/>
                  </a:lnTo>
                  <a:lnTo>
                    <a:pt x="228477" y="630339"/>
                  </a:lnTo>
                  <a:lnTo>
                    <a:pt x="228479" y="659706"/>
                  </a:lnTo>
                  <a:lnTo>
                    <a:pt x="228481" y="697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57415" y="4840050"/>
              <a:ext cx="235893" cy="697940"/>
            </a:xfrm>
            <a:custGeom>
              <a:avLst/>
              <a:gdLst/>
              <a:ahLst/>
              <a:cxnLst/>
              <a:rect l="0" t="0" r="0" b="0"/>
              <a:pathLst>
                <a:path w="235893" h="697940">
                  <a:moveTo>
                    <a:pt x="227559" y="182043"/>
                  </a:moveTo>
                  <a:lnTo>
                    <a:pt x="235892" y="133112"/>
                  </a:lnTo>
                  <a:lnTo>
                    <a:pt x="234317" y="91505"/>
                  </a:lnTo>
                  <a:lnTo>
                    <a:pt x="223304" y="46006"/>
                  </a:lnTo>
                  <a:lnTo>
                    <a:pt x="207711" y="19423"/>
                  </a:lnTo>
                  <a:lnTo>
                    <a:pt x="191831" y="7212"/>
                  </a:lnTo>
                  <a:lnTo>
                    <a:pt x="182683" y="2318"/>
                  </a:lnTo>
                  <a:lnTo>
                    <a:pt x="160041" y="0"/>
                  </a:lnTo>
                  <a:lnTo>
                    <a:pt x="112966" y="8044"/>
                  </a:lnTo>
                  <a:lnTo>
                    <a:pt x="86111" y="23123"/>
                  </a:lnTo>
                  <a:lnTo>
                    <a:pt x="56075" y="58754"/>
                  </a:lnTo>
                  <a:lnTo>
                    <a:pt x="30732" y="109640"/>
                  </a:lnTo>
                  <a:lnTo>
                    <a:pt x="14114" y="164751"/>
                  </a:lnTo>
                  <a:lnTo>
                    <a:pt x="737" y="220698"/>
                  </a:lnTo>
                  <a:lnTo>
                    <a:pt x="0" y="276809"/>
                  </a:lnTo>
                  <a:lnTo>
                    <a:pt x="5929" y="303710"/>
                  </a:lnTo>
                  <a:lnTo>
                    <a:pt x="16362" y="327364"/>
                  </a:lnTo>
                  <a:lnTo>
                    <a:pt x="25930" y="333906"/>
                  </a:lnTo>
                  <a:lnTo>
                    <a:pt x="52158" y="338055"/>
                  </a:lnTo>
                  <a:lnTo>
                    <a:pt x="77073" y="332880"/>
                  </a:lnTo>
                  <a:lnTo>
                    <a:pt x="98675" y="321611"/>
                  </a:lnTo>
                  <a:lnTo>
                    <a:pt x="139025" y="275768"/>
                  </a:lnTo>
                  <a:lnTo>
                    <a:pt x="174811" y="215688"/>
                  </a:lnTo>
                  <a:lnTo>
                    <a:pt x="201592" y="161257"/>
                  </a:lnTo>
                  <a:lnTo>
                    <a:pt x="209389" y="140049"/>
                  </a:lnTo>
                  <a:lnTo>
                    <a:pt x="211936" y="137670"/>
                  </a:lnTo>
                  <a:lnTo>
                    <a:pt x="213634" y="140763"/>
                  </a:lnTo>
                  <a:lnTo>
                    <a:pt x="214351" y="159017"/>
                  </a:lnTo>
                  <a:lnTo>
                    <a:pt x="209347" y="209926"/>
                  </a:lnTo>
                  <a:lnTo>
                    <a:pt x="207345" y="272843"/>
                  </a:lnTo>
                  <a:lnTo>
                    <a:pt x="206751" y="322680"/>
                  </a:lnTo>
                  <a:lnTo>
                    <a:pt x="206551" y="381442"/>
                  </a:lnTo>
                  <a:lnTo>
                    <a:pt x="206511" y="438109"/>
                  </a:lnTo>
                  <a:lnTo>
                    <a:pt x="205333" y="494363"/>
                  </a:lnTo>
                  <a:lnTo>
                    <a:pt x="198169" y="556775"/>
                  </a:lnTo>
                  <a:lnTo>
                    <a:pt x="196623" y="612439"/>
                  </a:lnTo>
                  <a:lnTo>
                    <a:pt x="196166" y="659738"/>
                  </a:lnTo>
                  <a:lnTo>
                    <a:pt x="195973" y="6979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13901" y="4906279"/>
              <a:ext cx="365112" cy="606961"/>
            </a:xfrm>
            <a:custGeom>
              <a:avLst/>
              <a:gdLst/>
              <a:ahLst/>
              <a:cxnLst/>
              <a:rect l="0" t="0" r="0" b="0"/>
              <a:pathLst>
                <a:path w="365112" h="606961">
                  <a:moveTo>
                    <a:pt x="176399" y="52643"/>
                  </a:moveTo>
                  <a:lnTo>
                    <a:pt x="159632" y="47054"/>
                  </a:lnTo>
                  <a:lnTo>
                    <a:pt x="142041" y="50549"/>
                  </a:lnTo>
                  <a:lnTo>
                    <a:pt x="102152" y="71857"/>
                  </a:lnTo>
                  <a:lnTo>
                    <a:pt x="76541" y="97330"/>
                  </a:lnTo>
                  <a:lnTo>
                    <a:pt x="48115" y="150858"/>
                  </a:lnTo>
                  <a:lnTo>
                    <a:pt x="23112" y="211979"/>
                  </a:lnTo>
                  <a:lnTo>
                    <a:pt x="11787" y="259861"/>
                  </a:lnTo>
                  <a:lnTo>
                    <a:pt x="2193" y="316812"/>
                  </a:lnTo>
                  <a:lnTo>
                    <a:pt x="0" y="371251"/>
                  </a:lnTo>
                  <a:lnTo>
                    <a:pt x="5070" y="423256"/>
                  </a:lnTo>
                  <a:lnTo>
                    <a:pt x="10495" y="483343"/>
                  </a:lnTo>
                  <a:lnTo>
                    <a:pt x="26997" y="545968"/>
                  </a:lnTo>
                  <a:lnTo>
                    <a:pt x="38248" y="567867"/>
                  </a:lnTo>
                  <a:lnTo>
                    <a:pt x="54168" y="583058"/>
                  </a:lnTo>
                  <a:lnTo>
                    <a:pt x="85980" y="598188"/>
                  </a:lnTo>
                  <a:lnTo>
                    <a:pt x="125042" y="606960"/>
                  </a:lnTo>
                  <a:lnTo>
                    <a:pt x="163132" y="606440"/>
                  </a:lnTo>
                  <a:lnTo>
                    <a:pt x="213033" y="590194"/>
                  </a:lnTo>
                  <a:lnTo>
                    <a:pt x="258375" y="563285"/>
                  </a:lnTo>
                  <a:lnTo>
                    <a:pt x="298473" y="515205"/>
                  </a:lnTo>
                  <a:lnTo>
                    <a:pt x="334227" y="451711"/>
                  </a:lnTo>
                  <a:lnTo>
                    <a:pt x="356794" y="390784"/>
                  </a:lnTo>
                  <a:lnTo>
                    <a:pt x="363210" y="339746"/>
                  </a:lnTo>
                  <a:lnTo>
                    <a:pt x="365111" y="287579"/>
                  </a:lnTo>
                  <a:lnTo>
                    <a:pt x="357348" y="232021"/>
                  </a:lnTo>
                  <a:lnTo>
                    <a:pt x="344550" y="170267"/>
                  </a:lnTo>
                  <a:lnTo>
                    <a:pt x="326098" y="106911"/>
                  </a:lnTo>
                  <a:lnTo>
                    <a:pt x="301809" y="66612"/>
                  </a:lnTo>
                  <a:lnTo>
                    <a:pt x="274481" y="35775"/>
                  </a:lnTo>
                  <a:lnTo>
                    <a:pt x="231213" y="11543"/>
                  </a:lnTo>
                  <a:lnTo>
                    <a:pt x="207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13663" y="4453554"/>
              <a:ext cx="2047124" cy="1284476"/>
            </a:xfrm>
            <a:custGeom>
              <a:avLst/>
              <a:gdLst/>
              <a:ahLst/>
              <a:cxnLst/>
              <a:rect l="0" t="0" r="0" b="0"/>
              <a:pathLst>
                <a:path w="2047124" h="1284476">
                  <a:moveTo>
                    <a:pt x="1323995" y="126342"/>
                  </a:moveTo>
                  <a:lnTo>
                    <a:pt x="1270120" y="98831"/>
                  </a:lnTo>
                  <a:lnTo>
                    <a:pt x="1212958" y="75204"/>
                  </a:lnTo>
                  <a:lnTo>
                    <a:pt x="1158605" y="57142"/>
                  </a:lnTo>
                  <a:lnTo>
                    <a:pt x="1099689" y="42310"/>
                  </a:lnTo>
                  <a:lnTo>
                    <a:pt x="1037662" y="28115"/>
                  </a:lnTo>
                  <a:lnTo>
                    <a:pt x="988941" y="17559"/>
                  </a:lnTo>
                  <a:lnTo>
                    <a:pt x="937460" y="12612"/>
                  </a:lnTo>
                  <a:lnTo>
                    <a:pt x="885162" y="5557"/>
                  </a:lnTo>
                  <a:lnTo>
                    <a:pt x="832622" y="7236"/>
                  </a:lnTo>
                  <a:lnTo>
                    <a:pt x="774420" y="9553"/>
                  </a:lnTo>
                  <a:lnTo>
                    <a:pt x="712722" y="15829"/>
                  </a:lnTo>
                  <a:lnTo>
                    <a:pt x="655576" y="19508"/>
                  </a:lnTo>
                  <a:lnTo>
                    <a:pt x="601600" y="31777"/>
                  </a:lnTo>
                  <a:lnTo>
                    <a:pt x="542973" y="44640"/>
                  </a:lnTo>
                  <a:lnTo>
                    <a:pt x="486737" y="55861"/>
                  </a:lnTo>
                  <a:lnTo>
                    <a:pt x="433030" y="72183"/>
                  </a:lnTo>
                  <a:lnTo>
                    <a:pt x="380072" y="91838"/>
                  </a:lnTo>
                  <a:lnTo>
                    <a:pt x="318181" y="119440"/>
                  </a:lnTo>
                  <a:lnTo>
                    <a:pt x="257776" y="150542"/>
                  </a:lnTo>
                  <a:lnTo>
                    <a:pt x="201044" y="184545"/>
                  </a:lnTo>
                  <a:lnTo>
                    <a:pt x="148806" y="222197"/>
                  </a:lnTo>
                  <a:lnTo>
                    <a:pt x="92688" y="268296"/>
                  </a:lnTo>
                  <a:lnTo>
                    <a:pt x="43690" y="326830"/>
                  </a:lnTo>
                  <a:lnTo>
                    <a:pt x="15626" y="389593"/>
                  </a:lnTo>
                  <a:lnTo>
                    <a:pt x="2217" y="448487"/>
                  </a:lnTo>
                  <a:lnTo>
                    <a:pt x="0" y="499173"/>
                  </a:lnTo>
                  <a:lnTo>
                    <a:pt x="9138" y="562463"/>
                  </a:lnTo>
                  <a:lnTo>
                    <a:pt x="26809" y="620382"/>
                  </a:lnTo>
                  <a:lnTo>
                    <a:pt x="54122" y="669377"/>
                  </a:lnTo>
                  <a:lnTo>
                    <a:pt x="81787" y="723508"/>
                  </a:lnTo>
                  <a:lnTo>
                    <a:pt x="113700" y="778720"/>
                  </a:lnTo>
                  <a:lnTo>
                    <a:pt x="148376" y="831700"/>
                  </a:lnTo>
                  <a:lnTo>
                    <a:pt x="191602" y="887682"/>
                  </a:lnTo>
                  <a:lnTo>
                    <a:pt x="250499" y="947854"/>
                  </a:lnTo>
                  <a:lnTo>
                    <a:pt x="313295" y="1002356"/>
                  </a:lnTo>
                  <a:lnTo>
                    <a:pt x="365906" y="1038633"/>
                  </a:lnTo>
                  <a:lnTo>
                    <a:pt x="426878" y="1073883"/>
                  </a:lnTo>
                  <a:lnTo>
                    <a:pt x="489831" y="1107829"/>
                  </a:lnTo>
                  <a:lnTo>
                    <a:pt x="541983" y="1128744"/>
                  </a:lnTo>
                  <a:lnTo>
                    <a:pt x="592016" y="1149469"/>
                  </a:lnTo>
                  <a:lnTo>
                    <a:pt x="646959" y="1165998"/>
                  </a:lnTo>
                  <a:lnTo>
                    <a:pt x="705992" y="1187461"/>
                  </a:lnTo>
                  <a:lnTo>
                    <a:pt x="768042" y="1203312"/>
                  </a:lnTo>
                  <a:lnTo>
                    <a:pt x="825359" y="1217708"/>
                  </a:lnTo>
                  <a:lnTo>
                    <a:pt x="884861" y="1231817"/>
                  </a:lnTo>
                  <a:lnTo>
                    <a:pt x="947004" y="1245869"/>
                  </a:lnTo>
                  <a:lnTo>
                    <a:pt x="1005509" y="1259910"/>
                  </a:lnTo>
                  <a:lnTo>
                    <a:pt x="1053894" y="1270439"/>
                  </a:lnTo>
                  <a:lnTo>
                    <a:pt x="1115877" y="1281357"/>
                  </a:lnTo>
                  <a:lnTo>
                    <a:pt x="1178510" y="1283860"/>
                  </a:lnTo>
                  <a:lnTo>
                    <a:pt x="1227336" y="1284294"/>
                  </a:lnTo>
                  <a:lnTo>
                    <a:pt x="1287831" y="1284441"/>
                  </a:lnTo>
                  <a:lnTo>
                    <a:pt x="1344841" y="1284469"/>
                  </a:lnTo>
                  <a:lnTo>
                    <a:pt x="1401162" y="1284475"/>
                  </a:lnTo>
                  <a:lnTo>
                    <a:pt x="1457347" y="1283307"/>
                  </a:lnTo>
                  <a:lnTo>
                    <a:pt x="1502977" y="1276071"/>
                  </a:lnTo>
                  <a:lnTo>
                    <a:pt x="1563290" y="1266518"/>
                  </a:lnTo>
                  <a:lnTo>
                    <a:pt x="1624250" y="1252810"/>
                  </a:lnTo>
                  <a:lnTo>
                    <a:pt x="1676023" y="1238838"/>
                  </a:lnTo>
                  <a:lnTo>
                    <a:pt x="1730140" y="1223642"/>
                  </a:lnTo>
                  <a:lnTo>
                    <a:pt x="1786661" y="1192613"/>
                  </a:lnTo>
                  <a:lnTo>
                    <a:pt x="1839814" y="1158054"/>
                  </a:lnTo>
                  <a:lnTo>
                    <a:pt x="1899935" y="1112894"/>
                  </a:lnTo>
                  <a:lnTo>
                    <a:pt x="1961077" y="1051204"/>
                  </a:lnTo>
                  <a:lnTo>
                    <a:pt x="1994482" y="999991"/>
                  </a:lnTo>
                  <a:lnTo>
                    <a:pt x="2016787" y="946872"/>
                  </a:lnTo>
                  <a:lnTo>
                    <a:pt x="2035317" y="889629"/>
                  </a:lnTo>
                  <a:lnTo>
                    <a:pt x="2047123" y="830836"/>
                  </a:lnTo>
                  <a:lnTo>
                    <a:pt x="2046352" y="774548"/>
                  </a:lnTo>
                  <a:lnTo>
                    <a:pt x="2041200" y="713607"/>
                  </a:lnTo>
                  <a:lnTo>
                    <a:pt x="2034719" y="665075"/>
                  </a:lnTo>
                  <a:lnTo>
                    <a:pt x="2020878" y="604679"/>
                  </a:lnTo>
                  <a:lnTo>
                    <a:pt x="1999948" y="547689"/>
                  </a:lnTo>
                  <a:lnTo>
                    <a:pt x="1978612" y="496960"/>
                  </a:lnTo>
                  <a:lnTo>
                    <a:pt x="1936624" y="434143"/>
                  </a:lnTo>
                  <a:lnTo>
                    <a:pt x="1890238" y="372116"/>
                  </a:lnTo>
                  <a:lnTo>
                    <a:pt x="1830678" y="310742"/>
                  </a:lnTo>
                  <a:lnTo>
                    <a:pt x="1779103" y="264283"/>
                  </a:lnTo>
                  <a:lnTo>
                    <a:pt x="1723855" y="221310"/>
                  </a:lnTo>
                  <a:lnTo>
                    <a:pt x="1662293" y="179026"/>
                  </a:lnTo>
                  <a:lnTo>
                    <a:pt x="1601042" y="144114"/>
                  </a:lnTo>
                  <a:lnTo>
                    <a:pt x="1551012" y="116010"/>
                  </a:lnTo>
                  <a:lnTo>
                    <a:pt x="1499144" y="92345"/>
                  </a:lnTo>
                  <a:lnTo>
                    <a:pt x="1445561" y="70515"/>
                  </a:lnTo>
                  <a:lnTo>
                    <a:pt x="1385751" y="50399"/>
                  </a:lnTo>
                  <a:lnTo>
                    <a:pt x="1324745" y="36510"/>
                  </a:lnTo>
                  <a:lnTo>
                    <a:pt x="1267935" y="24986"/>
                  </a:lnTo>
                  <a:lnTo>
                    <a:pt x="1208339" y="14162"/>
                  </a:lnTo>
                  <a:lnTo>
                    <a:pt x="1155456" y="4716"/>
                  </a:lnTo>
                  <a:lnTo>
                    <a:pt x="11028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700248" y="309340"/>
            <a:ext cx="3821805" cy="1013236"/>
            <a:chOff x="1700248" y="309340"/>
            <a:chExt cx="3821805" cy="1013236"/>
          </a:xfrm>
        </p:grpSpPr>
        <p:pic>
          <p:nvPicPr>
            <p:cNvPr id="2" name="Picture 1" descr="NBK-3056-e2982d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00248" y="404096"/>
              <a:ext cx="441143" cy="8208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056-e29956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88739" y="719951"/>
              <a:ext cx="257355" cy="244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056-e299c3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09796" y="709423"/>
              <a:ext cx="223598" cy="2867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056-e29a40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74772" y="435682"/>
              <a:ext cx="457525" cy="6735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056-e29a8e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79068" y="535378"/>
              <a:ext cx="520893" cy="5859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056-e29aeb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0211" y="635723"/>
              <a:ext cx="88900" cy="3078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056-e29b2a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25982" y="719951"/>
              <a:ext cx="257355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3056-e29b59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63117" y="488324"/>
              <a:ext cx="109816" cy="6236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056-e29b87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87823" y="530438"/>
              <a:ext cx="342997" cy="3125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056-e29bb6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47206" y="340925"/>
              <a:ext cx="274847" cy="9395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3056-e29be5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79999" y="309340"/>
              <a:ext cx="327178" cy="10132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4" name="Picture 13" descr="NBK-3056-e29c33.png"/>
          <p:cNvPicPr>
            <a:picLocks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26484" y="2004428"/>
            <a:ext cx="319403" cy="118169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7" name="Group 16"/>
          <p:cNvGrpSpPr/>
          <p:nvPr/>
        </p:nvGrpSpPr>
        <p:grpSpPr>
          <a:xfrm>
            <a:off x="2509796" y="2436097"/>
            <a:ext cx="236299" cy="234126"/>
            <a:chOff x="2509796" y="2436097"/>
            <a:chExt cx="236299" cy="234126"/>
          </a:xfrm>
        </p:grpSpPr>
        <p:pic>
          <p:nvPicPr>
            <p:cNvPr id="15" name="Picture 14" descr="NBK-3056-e29c71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20325" y="2436097"/>
              <a:ext cx="225770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3056-e29cb0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09796" y="2446625"/>
              <a:ext cx="234127" cy="2235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8" name="Picture 17" descr="NBK-3056-e29cfe.png"/>
          <p:cNvPicPr>
            <a:picLocks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52159" y="2046542"/>
            <a:ext cx="328391" cy="9605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9" name="Picture 18" descr="NBK-3056-e29d2d.png"/>
          <p:cNvPicPr>
            <a:picLocks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05580" y="1972843"/>
            <a:ext cx="338965" cy="103429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2" name="Group 21"/>
          <p:cNvGrpSpPr/>
          <p:nvPr/>
        </p:nvGrpSpPr>
        <p:grpSpPr>
          <a:xfrm>
            <a:off x="6605382" y="2351869"/>
            <a:ext cx="257355" cy="244655"/>
            <a:chOff x="6605382" y="2351869"/>
            <a:chExt cx="257355" cy="244655"/>
          </a:xfrm>
        </p:grpSpPr>
        <p:pic>
          <p:nvPicPr>
            <p:cNvPr id="20" name="Picture 19" descr="NBK-3056-e29d5b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6967" y="2383454"/>
              <a:ext cx="225770" cy="2130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3056-e29d8a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05382" y="2351869"/>
              <a:ext cx="223598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23" name="Picture 22" descr="NBK-3056-e29de8.png"/>
          <p:cNvPicPr>
            <a:picLocks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47745" y="2067599"/>
            <a:ext cx="328383" cy="105535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4" name="Picture 23" descr="NBK-3056-e29e17.png"/>
          <p:cNvPicPr>
            <a:picLocks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67558" y="2246583"/>
            <a:ext cx="400309" cy="7676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25" name="Picture 24" descr="NBK-3056-e29e45.png"/>
          <p:cNvPicPr>
            <a:picLocks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01566" y="2141299"/>
            <a:ext cx="375860" cy="68276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8" name="Group 27"/>
          <p:cNvGrpSpPr/>
          <p:nvPr/>
        </p:nvGrpSpPr>
        <p:grpSpPr>
          <a:xfrm>
            <a:off x="6994763" y="2225526"/>
            <a:ext cx="404928" cy="623681"/>
            <a:chOff x="6994763" y="2225526"/>
            <a:chExt cx="404928" cy="623681"/>
          </a:xfrm>
        </p:grpSpPr>
        <p:pic>
          <p:nvPicPr>
            <p:cNvPr id="26" name="Picture 25" descr="NBK-3056-e29e93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310791" y="2225526"/>
              <a:ext cx="88900" cy="6236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3056-e29f01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94763" y="2288698"/>
              <a:ext cx="404927" cy="3949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1" name="Group 30"/>
          <p:cNvGrpSpPr/>
          <p:nvPr/>
        </p:nvGrpSpPr>
        <p:grpSpPr>
          <a:xfrm>
            <a:off x="2934621" y="2222434"/>
            <a:ext cx="817437" cy="661620"/>
            <a:chOff x="2934621" y="2222434"/>
            <a:chExt cx="817437" cy="661620"/>
          </a:xfrm>
        </p:grpSpPr>
        <p:pic>
          <p:nvPicPr>
            <p:cNvPr id="29" name="Picture 28" descr="NBK-3056-e29f3f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34621" y="2222434"/>
              <a:ext cx="386650" cy="66162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3056-e29f7d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9773" y="2288698"/>
              <a:ext cx="452285" cy="5563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4" name="Group 33"/>
          <p:cNvGrpSpPr/>
          <p:nvPr/>
        </p:nvGrpSpPr>
        <p:grpSpPr>
          <a:xfrm>
            <a:off x="4222950" y="499778"/>
            <a:ext cx="655318" cy="1419311"/>
            <a:chOff x="4222950" y="499778"/>
            <a:chExt cx="655318" cy="1419311"/>
          </a:xfrm>
        </p:grpSpPr>
        <p:sp>
          <p:nvSpPr>
            <p:cNvPr id="32" name="Freeform 31"/>
            <p:cNvSpPr/>
            <p:nvPr/>
          </p:nvSpPr>
          <p:spPr>
            <a:xfrm>
              <a:off x="4222950" y="499778"/>
              <a:ext cx="655318" cy="635753"/>
            </a:xfrm>
            <a:custGeom>
              <a:avLst/>
              <a:gdLst/>
              <a:ahLst/>
              <a:cxnLst/>
              <a:rect l="0" t="0" r="0" b="0"/>
              <a:pathLst>
                <a:path w="655318" h="635753">
                  <a:moveTo>
                    <a:pt x="356946" y="5589"/>
                  </a:moveTo>
                  <a:lnTo>
                    <a:pt x="340178" y="0"/>
                  </a:lnTo>
                  <a:lnTo>
                    <a:pt x="322588" y="376"/>
                  </a:lnTo>
                  <a:lnTo>
                    <a:pt x="265117" y="13308"/>
                  </a:lnTo>
                  <a:lnTo>
                    <a:pt x="209932" y="30248"/>
                  </a:lnTo>
                  <a:lnTo>
                    <a:pt x="154208" y="52618"/>
                  </a:lnTo>
                  <a:lnTo>
                    <a:pt x="94397" y="100428"/>
                  </a:lnTo>
                  <a:lnTo>
                    <a:pt x="60199" y="139616"/>
                  </a:lnTo>
                  <a:lnTo>
                    <a:pt x="29224" y="198483"/>
                  </a:lnTo>
                  <a:lnTo>
                    <a:pt x="10628" y="252572"/>
                  </a:lnTo>
                  <a:lnTo>
                    <a:pt x="2429" y="301818"/>
                  </a:lnTo>
                  <a:lnTo>
                    <a:pt x="0" y="356573"/>
                  </a:lnTo>
                  <a:lnTo>
                    <a:pt x="2400" y="411012"/>
                  </a:lnTo>
                  <a:lnTo>
                    <a:pt x="13691" y="465739"/>
                  </a:lnTo>
                  <a:lnTo>
                    <a:pt x="43998" y="517580"/>
                  </a:lnTo>
                  <a:lnTo>
                    <a:pt x="94116" y="573614"/>
                  </a:lnTo>
                  <a:lnTo>
                    <a:pt x="143159" y="606565"/>
                  </a:lnTo>
                  <a:lnTo>
                    <a:pt x="204184" y="629468"/>
                  </a:lnTo>
                  <a:lnTo>
                    <a:pt x="267413" y="635752"/>
                  </a:lnTo>
                  <a:lnTo>
                    <a:pt x="317679" y="634501"/>
                  </a:lnTo>
                  <a:lnTo>
                    <a:pt x="380299" y="617423"/>
                  </a:lnTo>
                  <a:lnTo>
                    <a:pt x="437468" y="602437"/>
                  </a:lnTo>
                  <a:lnTo>
                    <a:pt x="500544" y="560924"/>
                  </a:lnTo>
                  <a:lnTo>
                    <a:pt x="558117" y="509259"/>
                  </a:lnTo>
                  <a:lnTo>
                    <a:pt x="598326" y="463305"/>
                  </a:lnTo>
                  <a:lnTo>
                    <a:pt x="626859" y="403990"/>
                  </a:lnTo>
                  <a:lnTo>
                    <a:pt x="649255" y="343902"/>
                  </a:lnTo>
                  <a:lnTo>
                    <a:pt x="655317" y="313878"/>
                  </a:lnTo>
                  <a:lnTo>
                    <a:pt x="650983" y="265260"/>
                  </a:lnTo>
                  <a:lnTo>
                    <a:pt x="629150" y="203198"/>
                  </a:lnTo>
                  <a:lnTo>
                    <a:pt x="609175" y="161626"/>
                  </a:lnTo>
                  <a:lnTo>
                    <a:pt x="559143" y="103299"/>
                  </a:lnTo>
                  <a:lnTo>
                    <a:pt x="542738" y="88790"/>
                  </a:lnTo>
                  <a:lnTo>
                    <a:pt x="511431" y="74045"/>
                  </a:lnTo>
                  <a:lnTo>
                    <a:pt x="468490" y="64607"/>
                  </a:lnTo>
                  <a:lnTo>
                    <a:pt x="420117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68191" y="1168663"/>
              <a:ext cx="232804" cy="750426"/>
            </a:xfrm>
            <a:custGeom>
              <a:avLst/>
              <a:gdLst/>
              <a:ahLst/>
              <a:cxnLst/>
              <a:rect l="0" t="0" r="0" b="0"/>
              <a:pathLst>
                <a:path w="232804" h="750426">
                  <a:moveTo>
                    <a:pt x="11705" y="0"/>
                  </a:moveTo>
                  <a:lnTo>
                    <a:pt x="20770" y="58617"/>
                  </a:lnTo>
                  <a:lnTo>
                    <a:pt x="33494" y="115214"/>
                  </a:lnTo>
                  <a:lnTo>
                    <a:pt x="40388" y="153460"/>
                  </a:lnTo>
                  <a:lnTo>
                    <a:pt x="48306" y="213197"/>
                  </a:lnTo>
                  <a:lnTo>
                    <a:pt x="61426" y="275820"/>
                  </a:lnTo>
                  <a:lnTo>
                    <a:pt x="71199" y="338139"/>
                  </a:lnTo>
                  <a:lnTo>
                    <a:pt x="77269" y="398592"/>
                  </a:lnTo>
                  <a:lnTo>
                    <a:pt x="83797" y="461529"/>
                  </a:lnTo>
                  <a:lnTo>
                    <a:pt x="93493" y="521881"/>
                  </a:lnTo>
                  <a:lnTo>
                    <a:pt x="103553" y="578863"/>
                  </a:lnTo>
                  <a:lnTo>
                    <a:pt x="113314" y="641995"/>
                  </a:lnTo>
                  <a:lnTo>
                    <a:pt x="122095" y="703759"/>
                  </a:lnTo>
                  <a:lnTo>
                    <a:pt x="125912" y="742095"/>
                  </a:lnTo>
                  <a:lnTo>
                    <a:pt x="124108" y="747414"/>
                  </a:lnTo>
                  <a:lnTo>
                    <a:pt x="120565" y="747450"/>
                  </a:lnTo>
                  <a:lnTo>
                    <a:pt x="115864" y="743965"/>
                  </a:lnTo>
                  <a:lnTo>
                    <a:pt x="74045" y="681607"/>
                  </a:lnTo>
                  <a:lnTo>
                    <a:pt x="32689" y="620940"/>
                  </a:lnTo>
                  <a:lnTo>
                    <a:pt x="1167" y="575526"/>
                  </a:lnTo>
                  <a:lnTo>
                    <a:pt x="0" y="576706"/>
                  </a:lnTo>
                  <a:lnTo>
                    <a:pt x="392" y="581003"/>
                  </a:lnTo>
                  <a:lnTo>
                    <a:pt x="37047" y="642968"/>
                  </a:lnTo>
                  <a:lnTo>
                    <a:pt x="71469" y="700566"/>
                  </a:lnTo>
                  <a:lnTo>
                    <a:pt x="92454" y="729970"/>
                  </a:lnTo>
                  <a:lnTo>
                    <a:pt x="119079" y="747911"/>
                  </a:lnTo>
                  <a:lnTo>
                    <a:pt x="138975" y="750425"/>
                  </a:lnTo>
                  <a:lnTo>
                    <a:pt x="149195" y="749458"/>
                  </a:lnTo>
                  <a:lnTo>
                    <a:pt x="157177" y="745303"/>
                  </a:lnTo>
                  <a:lnTo>
                    <a:pt x="169166" y="731329"/>
                  </a:lnTo>
                  <a:lnTo>
                    <a:pt x="208504" y="669850"/>
                  </a:lnTo>
                  <a:lnTo>
                    <a:pt x="219274" y="660359"/>
                  </a:lnTo>
                  <a:lnTo>
                    <a:pt x="232803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636553" y="2320283"/>
            <a:ext cx="488982" cy="476282"/>
            <a:chOff x="4636553" y="2320283"/>
            <a:chExt cx="488982" cy="476282"/>
          </a:xfrm>
        </p:grpSpPr>
        <p:pic>
          <p:nvPicPr>
            <p:cNvPr id="35" name="Picture 34" descr="NBK-3056-e2a029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5537" y="2320283"/>
              <a:ext cx="99428" cy="4762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3056-e2a058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6553" y="2544674"/>
              <a:ext cx="488982" cy="1044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1" name="Group 40"/>
          <p:cNvGrpSpPr/>
          <p:nvPr/>
        </p:nvGrpSpPr>
        <p:grpSpPr>
          <a:xfrm>
            <a:off x="2183470" y="3643924"/>
            <a:ext cx="1113254" cy="721935"/>
            <a:chOff x="2183470" y="3643924"/>
            <a:chExt cx="1113254" cy="721935"/>
          </a:xfrm>
        </p:grpSpPr>
        <p:pic>
          <p:nvPicPr>
            <p:cNvPr id="38" name="Picture 37" descr="NBK-3056-e2a0a6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83470" y="3731102"/>
              <a:ext cx="99371" cy="6026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3056-e2a0e4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17774" y="3643924"/>
              <a:ext cx="317792" cy="72193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3056-e2a113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62808" y="3757098"/>
              <a:ext cx="533916" cy="5861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4" name="Group 43"/>
          <p:cNvGrpSpPr/>
          <p:nvPr/>
        </p:nvGrpSpPr>
        <p:grpSpPr>
          <a:xfrm>
            <a:off x="4183827" y="3794273"/>
            <a:ext cx="278412" cy="255184"/>
            <a:chOff x="4183827" y="3794273"/>
            <a:chExt cx="278412" cy="255184"/>
          </a:xfrm>
        </p:grpSpPr>
        <p:pic>
          <p:nvPicPr>
            <p:cNvPr id="42" name="Picture 41" descr="NBK-3056-e2a151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89112" y="3794273"/>
              <a:ext cx="88900" cy="2551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3056-e2a180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83827" y="3878501"/>
              <a:ext cx="278412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8" name="Group 47"/>
          <p:cNvGrpSpPr/>
          <p:nvPr/>
        </p:nvGrpSpPr>
        <p:grpSpPr>
          <a:xfrm>
            <a:off x="5683634" y="3510003"/>
            <a:ext cx="726378" cy="626715"/>
            <a:chOff x="5683634" y="3510003"/>
            <a:chExt cx="726378" cy="626715"/>
          </a:xfrm>
        </p:grpSpPr>
        <p:pic>
          <p:nvPicPr>
            <p:cNvPr id="45" name="Picture 44" descr="NBK-3056-e2a1bf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83634" y="3556155"/>
              <a:ext cx="429408" cy="5805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3056-e2a1fd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9527" y="3573174"/>
              <a:ext cx="120485" cy="5394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3056-e2a22c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14882" y="3510003"/>
              <a:ext cx="274073" cy="4623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4" name="Group 53"/>
          <p:cNvGrpSpPr/>
          <p:nvPr/>
        </p:nvGrpSpPr>
        <p:grpSpPr>
          <a:xfrm>
            <a:off x="3186176" y="4520739"/>
            <a:ext cx="2088163" cy="1329002"/>
            <a:chOff x="3186176" y="4520739"/>
            <a:chExt cx="2088163" cy="1329002"/>
          </a:xfrm>
        </p:grpSpPr>
        <p:pic>
          <p:nvPicPr>
            <p:cNvPr id="49" name="Picture 48" descr="NBK-3056-e2a26a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53065" y="4878708"/>
              <a:ext cx="470049" cy="7503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3056-e2a2c8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1522" y="4973465"/>
              <a:ext cx="460666" cy="6108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3056-e2a316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1310" y="5005050"/>
              <a:ext cx="109956" cy="6236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3056-e2a345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20301" y="4941879"/>
              <a:ext cx="320965" cy="4960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3056-e2a373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86176" y="4520739"/>
              <a:ext cx="2088163" cy="13290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sp>
        <p:nvSpPr>
          <p:cNvPr id="55" name="Freeform 54"/>
          <p:cNvSpPr/>
          <p:nvPr/>
        </p:nvSpPr>
        <p:spPr>
          <a:xfrm>
            <a:off x="4485613" y="2180214"/>
            <a:ext cx="712549" cy="735923"/>
          </a:xfrm>
          <a:custGeom>
            <a:avLst/>
            <a:gdLst/>
            <a:ahLst/>
            <a:cxnLst/>
            <a:rect l="0" t="0" r="0" b="0"/>
            <a:pathLst>
              <a:path w="712549" h="735923">
                <a:moveTo>
                  <a:pt x="304853" y="62356"/>
                </a:moveTo>
                <a:lnTo>
                  <a:pt x="262161" y="65475"/>
                </a:lnTo>
                <a:lnTo>
                  <a:pt x="211190" y="81483"/>
                </a:lnTo>
                <a:lnTo>
                  <a:pt x="149390" y="125824"/>
                </a:lnTo>
                <a:lnTo>
                  <a:pt x="88872" y="174677"/>
                </a:lnTo>
                <a:lnTo>
                  <a:pt x="49261" y="227449"/>
                </a:lnTo>
                <a:lnTo>
                  <a:pt x="25961" y="275049"/>
                </a:lnTo>
                <a:lnTo>
                  <a:pt x="7608" y="332356"/>
                </a:lnTo>
                <a:lnTo>
                  <a:pt x="1123" y="395453"/>
                </a:lnTo>
                <a:lnTo>
                  <a:pt x="0" y="452729"/>
                </a:lnTo>
                <a:lnTo>
                  <a:pt x="837" y="504925"/>
                </a:lnTo>
                <a:lnTo>
                  <a:pt x="14199" y="566386"/>
                </a:lnTo>
                <a:lnTo>
                  <a:pt x="28898" y="617979"/>
                </a:lnTo>
                <a:lnTo>
                  <a:pt x="53118" y="670111"/>
                </a:lnTo>
                <a:lnTo>
                  <a:pt x="68969" y="691608"/>
                </a:lnTo>
                <a:lnTo>
                  <a:pt x="103030" y="715694"/>
                </a:lnTo>
                <a:lnTo>
                  <a:pt x="137039" y="729590"/>
                </a:lnTo>
                <a:lnTo>
                  <a:pt x="189860" y="734878"/>
                </a:lnTo>
                <a:lnTo>
                  <a:pt x="245354" y="735922"/>
                </a:lnTo>
                <a:lnTo>
                  <a:pt x="302545" y="734959"/>
                </a:lnTo>
                <a:lnTo>
                  <a:pt x="365835" y="721597"/>
                </a:lnTo>
                <a:lnTo>
                  <a:pt x="423744" y="696774"/>
                </a:lnTo>
                <a:lnTo>
                  <a:pt x="477903" y="662105"/>
                </a:lnTo>
                <a:lnTo>
                  <a:pt x="532377" y="618699"/>
                </a:lnTo>
                <a:lnTo>
                  <a:pt x="590226" y="560524"/>
                </a:lnTo>
                <a:lnTo>
                  <a:pt x="631454" y="507333"/>
                </a:lnTo>
                <a:lnTo>
                  <a:pt x="667154" y="451766"/>
                </a:lnTo>
                <a:lnTo>
                  <a:pt x="691754" y="395730"/>
                </a:lnTo>
                <a:lnTo>
                  <a:pt x="709567" y="332365"/>
                </a:lnTo>
                <a:lnTo>
                  <a:pt x="712548" y="287938"/>
                </a:lnTo>
                <a:lnTo>
                  <a:pt x="703667" y="231004"/>
                </a:lnTo>
                <a:lnTo>
                  <a:pt x="685058" y="174698"/>
                </a:lnTo>
                <a:lnTo>
                  <a:pt x="657682" y="126920"/>
                </a:lnTo>
                <a:lnTo>
                  <a:pt x="598030" y="63648"/>
                </a:lnTo>
                <a:lnTo>
                  <a:pt x="545995" y="31719"/>
                </a:lnTo>
                <a:lnTo>
                  <a:pt x="490656" y="8471"/>
                </a:lnTo>
                <a:lnTo>
                  <a:pt x="443094" y="1936"/>
                </a:lnTo>
                <a:lnTo>
                  <a:pt x="391957" y="0"/>
                </a:lnTo>
                <a:lnTo>
                  <a:pt x="334171" y="5015"/>
                </a:lnTo>
                <a:lnTo>
                  <a:pt x="276979" y="17191"/>
                </a:lnTo>
                <a:lnTo>
                  <a:pt x="231887" y="33980"/>
                </a:lnTo>
                <a:lnTo>
                  <a:pt x="171167" y="73166"/>
                </a:lnTo>
                <a:lnTo>
                  <a:pt x="136397" y="1044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463329" y="463582"/>
            <a:ext cx="2472342" cy="683025"/>
            <a:chOff x="1463329" y="463582"/>
            <a:chExt cx="2472342" cy="683025"/>
          </a:xfrm>
        </p:grpSpPr>
        <p:sp>
          <p:nvSpPr>
            <p:cNvPr id="2" name="Freeform 1"/>
            <p:cNvSpPr/>
            <p:nvPr/>
          </p:nvSpPr>
          <p:spPr>
            <a:xfrm>
              <a:off x="1463329" y="463582"/>
              <a:ext cx="21058" cy="610654"/>
            </a:xfrm>
            <a:custGeom>
              <a:avLst/>
              <a:gdLst/>
              <a:ahLst/>
              <a:cxnLst/>
              <a:rect l="0" t="0" r="0" b="0"/>
              <a:pathLst>
                <a:path w="21058" h="610654">
                  <a:moveTo>
                    <a:pt x="21057" y="0"/>
                  </a:moveTo>
                  <a:lnTo>
                    <a:pt x="13821" y="28726"/>
                  </a:lnTo>
                  <a:lnTo>
                    <a:pt x="11504" y="77922"/>
                  </a:lnTo>
                  <a:lnTo>
                    <a:pt x="10818" y="130063"/>
                  </a:lnTo>
                  <a:lnTo>
                    <a:pt x="11784" y="183727"/>
                  </a:lnTo>
                  <a:lnTo>
                    <a:pt x="17790" y="243561"/>
                  </a:lnTo>
                  <a:lnTo>
                    <a:pt x="20089" y="305743"/>
                  </a:lnTo>
                  <a:lnTo>
                    <a:pt x="19600" y="365112"/>
                  </a:lnTo>
                  <a:lnTo>
                    <a:pt x="12667" y="424631"/>
                  </a:lnTo>
                  <a:lnTo>
                    <a:pt x="11162" y="474817"/>
                  </a:lnTo>
                  <a:lnTo>
                    <a:pt x="10716" y="523612"/>
                  </a:lnTo>
                  <a:lnTo>
                    <a:pt x="3318" y="585500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45987" y="495168"/>
              <a:ext cx="364825" cy="564181"/>
            </a:xfrm>
            <a:custGeom>
              <a:avLst/>
              <a:gdLst/>
              <a:ahLst/>
              <a:cxnLst/>
              <a:rect l="0" t="0" r="0" b="0"/>
              <a:pathLst>
                <a:path w="364825" h="564181">
                  <a:moveTo>
                    <a:pt x="91083" y="0"/>
                  </a:moveTo>
                  <a:lnTo>
                    <a:pt x="79905" y="11178"/>
                  </a:lnTo>
                  <a:lnTo>
                    <a:pt x="59874" y="70781"/>
                  </a:lnTo>
                  <a:lnTo>
                    <a:pt x="34764" y="125958"/>
                  </a:lnTo>
                  <a:lnTo>
                    <a:pt x="8725" y="178934"/>
                  </a:lnTo>
                  <a:lnTo>
                    <a:pt x="4592" y="181290"/>
                  </a:lnTo>
                  <a:lnTo>
                    <a:pt x="1837" y="178182"/>
                  </a:lnTo>
                  <a:lnTo>
                    <a:pt x="0" y="171430"/>
                  </a:lnTo>
                  <a:lnTo>
                    <a:pt x="3004" y="139571"/>
                  </a:lnTo>
                  <a:lnTo>
                    <a:pt x="16892" y="106085"/>
                  </a:lnTo>
                  <a:lnTo>
                    <a:pt x="63184" y="49591"/>
                  </a:lnTo>
                  <a:lnTo>
                    <a:pt x="77124" y="35298"/>
                  </a:lnTo>
                  <a:lnTo>
                    <a:pt x="97357" y="27386"/>
                  </a:lnTo>
                  <a:lnTo>
                    <a:pt x="120778" y="25040"/>
                  </a:lnTo>
                  <a:lnTo>
                    <a:pt x="142885" y="27896"/>
                  </a:lnTo>
                  <a:lnTo>
                    <a:pt x="161289" y="36185"/>
                  </a:lnTo>
                  <a:lnTo>
                    <a:pt x="192169" y="60570"/>
                  </a:lnTo>
                  <a:lnTo>
                    <a:pt x="213711" y="86577"/>
                  </a:lnTo>
                  <a:lnTo>
                    <a:pt x="237531" y="148633"/>
                  </a:lnTo>
                  <a:lnTo>
                    <a:pt x="252332" y="203795"/>
                  </a:lnTo>
                  <a:lnTo>
                    <a:pt x="266521" y="266987"/>
                  </a:lnTo>
                  <a:lnTo>
                    <a:pt x="277469" y="328862"/>
                  </a:lnTo>
                  <a:lnTo>
                    <a:pt x="274389" y="391474"/>
                  </a:lnTo>
                  <a:lnTo>
                    <a:pt x="261346" y="447732"/>
                  </a:lnTo>
                  <a:lnTo>
                    <a:pt x="236366" y="504710"/>
                  </a:lnTo>
                  <a:lnTo>
                    <a:pt x="222334" y="523013"/>
                  </a:lnTo>
                  <a:lnTo>
                    <a:pt x="190319" y="553827"/>
                  </a:lnTo>
                  <a:lnTo>
                    <a:pt x="169503" y="562000"/>
                  </a:lnTo>
                  <a:lnTo>
                    <a:pt x="157401" y="564180"/>
                  </a:lnTo>
                  <a:lnTo>
                    <a:pt x="134596" y="560362"/>
                  </a:lnTo>
                  <a:lnTo>
                    <a:pt x="91359" y="544437"/>
                  </a:lnTo>
                  <a:lnTo>
                    <a:pt x="76388" y="530921"/>
                  </a:lnTo>
                  <a:lnTo>
                    <a:pt x="70758" y="522403"/>
                  </a:lnTo>
                  <a:lnTo>
                    <a:pt x="62834" y="488059"/>
                  </a:lnTo>
                  <a:lnTo>
                    <a:pt x="66075" y="453836"/>
                  </a:lnTo>
                  <a:lnTo>
                    <a:pt x="74509" y="435281"/>
                  </a:lnTo>
                  <a:lnTo>
                    <a:pt x="80034" y="427058"/>
                  </a:lnTo>
                  <a:lnTo>
                    <a:pt x="95531" y="414801"/>
                  </a:lnTo>
                  <a:lnTo>
                    <a:pt x="115287" y="406624"/>
                  </a:lnTo>
                  <a:lnTo>
                    <a:pt x="152717" y="403191"/>
                  </a:lnTo>
                  <a:lnTo>
                    <a:pt x="192273" y="410232"/>
                  </a:lnTo>
                  <a:lnTo>
                    <a:pt x="248471" y="433973"/>
                  </a:lnTo>
                  <a:lnTo>
                    <a:pt x="299423" y="447808"/>
                  </a:lnTo>
                  <a:lnTo>
                    <a:pt x="337127" y="450099"/>
                  </a:lnTo>
                  <a:lnTo>
                    <a:pt x="36482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16137" y="726795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60727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95080" y="695209"/>
              <a:ext cx="157929" cy="178986"/>
            </a:xfrm>
            <a:custGeom>
              <a:avLst/>
              <a:gdLst/>
              <a:ahLst/>
              <a:cxnLst/>
              <a:rect l="0" t="0" r="0" b="0"/>
              <a:pathLst>
                <a:path w="157929" h="178986">
                  <a:moveTo>
                    <a:pt x="0" y="0"/>
                  </a:moveTo>
                  <a:lnTo>
                    <a:pt x="42662" y="55660"/>
                  </a:lnTo>
                  <a:lnTo>
                    <a:pt x="84276" y="112959"/>
                  </a:lnTo>
                  <a:lnTo>
                    <a:pt x="147595" y="169515"/>
                  </a:lnTo>
                  <a:lnTo>
                    <a:pt x="157928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32034" y="568867"/>
              <a:ext cx="10529" cy="494841"/>
            </a:xfrm>
            <a:custGeom>
              <a:avLst/>
              <a:gdLst/>
              <a:ahLst/>
              <a:cxnLst/>
              <a:rect l="0" t="0" r="0" b="0"/>
              <a:pathLst>
                <a:path w="10529" h="494841">
                  <a:moveTo>
                    <a:pt x="10528" y="0"/>
                  </a:moveTo>
                  <a:lnTo>
                    <a:pt x="10528" y="58617"/>
                  </a:lnTo>
                  <a:lnTo>
                    <a:pt x="10528" y="104586"/>
                  </a:lnTo>
                  <a:lnTo>
                    <a:pt x="10528" y="160840"/>
                  </a:lnTo>
                  <a:lnTo>
                    <a:pt x="10528" y="221962"/>
                  </a:lnTo>
                  <a:lnTo>
                    <a:pt x="10528" y="284526"/>
                  </a:lnTo>
                  <a:lnTo>
                    <a:pt x="10528" y="341927"/>
                  </a:lnTo>
                  <a:lnTo>
                    <a:pt x="10528" y="395980"/>
                  </a:lnTo>
                  <a:lnTo>
                    <a:pt x="9358" y="455901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32890" y="614310"/>
              <a:ext cx="363811" cy="447062"/>
            </a:xfrm>
            <a:custGeom>
              <a:avLst/>
              <a:gdLst/>
              <a:ahLst/>
              <a:cxnLst/>
              <a:rect l="0" t="0" r="0" b="0"/>
              <a:pathLst>
                <a:path w="363811" h="447062">
                  <a:moveTo>
                    <a:pt x="178170" y="49314"/>
                  </a:moveTo>
                  <a:lnTo>
                    <a:pt x="161402" y="38135"/>
                  </a:lnTo>
                  <a:lnTo>
                    <a:pt x="143811" y="35767"/>
                  </a:lnTo>
                  <a:lnTo>
                    <a:pt x="103922" y="43778"/>
                  </a:lnTo>
                  <a:lnTo>
                    <a:pt x="72722" y="64441"/>
                  </a:lnTo>
                  <a:lnTo>
                    <a:pt x="39144" y="104035"/>
                  </a:lnTo>
                  <a:lnTo>
                    <a:pt x="13101" y="155703"/>
                  </a:lnTo>
                  <a:lnTo>
                    <a:pt x="3308" y="197040"/>
                  </a:lnTo>
                  <a:lnTo>
                    <a:pt x="0" y="252929"/>
                  </a:lnTo>
                  <a:lnTo>
                    <a:pt x="516" y="316265"/>
                  </a:lnTo>
                  <a:lnTo>
                    <a:pt x="8808" y="359518"/>
                  </a:lnTo>
                  <a:lnTo>
                    <a:pt x="25564" y="393910"/>
                  </a:lnTo>
                  <a:lnTo>
                    <a:pt x="38595" y="411478"/>
                  </a:lnTo>
                  <a:lnTo>
                    <a:pt x="64674" y="428933"/>
                  </a:lnTo>
                  <a:lnTo>
                    <a:pt x="94629" y="441514"/>
                  </a:lnTo>
                  <a:lnTo>
                    <a:pt x="136909" y="447061"/>
                  </a:lnTo>
                  <a:lnTo>
                    <a:pt x="186482" y="443116"/>
                  </a:lnTo>
                  <a:lnTo>
                    <a:pt x="227036" y="428948"/>
                  </a:lnTo>
                  <a:lnTo>
                    <a:pt x="261279" y="404344"/>
                  </a:lnTo>
                  <a:lnTo>
                    <a:pt x="306560" y="351134"/>
                  </a:lnTo>
                  <a:lnTo>
                    <a:pt x="330465" y="311487"/>
                  </a:lnTo>
                  <a:lnTo>
                    <a:pt x="354612" y="256169"/>
                  </a:lnTo>
                  <a:lnTo>
                    <a:pt x="363810" y="214200"/>
                  </a:lnTo>
                  <a:lnTo>
                    <a:pt x="358512" y="158096"/>
                  </a:lnTo>
                  <a:lnTo>
                    <a:pt x="346201" y="105074"/>
                  </a:lnTo>
                  <a:lnTo>
                    <a:pt x="326914" y="60458"/>
                  </a:lnTo>
                  <a:lnTo>
                    <a:pt x="301791" y="28439"/>
                  </a:lnTo>
                  <a:lnTo>
                    <a:pt x="272120" y="7904"/>
                  </a:lnTo>
                  <a:lnTo>
                    <a:pt x="235513" y="0"/>
                  </a:lnTo>
                  <a:lnTo>
                    <a:pt x="183561" y="5734"/>
                  </a:lnTo>
                  <a:lnTo>
                    <a:pt x="146584" y="177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47972" y="586577"/>
              <a:ext cx="387699" cy="560030"/>
            </a:xfrm>
            <a:custGeom>
              <a:avLst/>
              <a:gdLst/>
              <a:ahLst/>
              <a:cxnLst/>
              <a:rect l="0" t="0" r="0" b="0"/>
              <a:pathLst>
                <a:path w="387699" h="560030">
                  <a:moveTo>
                    <a:pt x="126342" y="24404"/>
                  </a:moveTo>
                  <a:lnTo>
                    <a:pt x="83680" y="85277"/>
                  </a:lnTo>
                  <a:lnTo>
                    <a:pt x="56044" y="120787"/>
                  </a:lnTo>
                  <a:lnTo>
                    <a:pt x="47891" y="126094"/>
                  </a:lnTo>
                  <a:lnTo>
                    <a:pt x="29473" y="128871"/>
                  </a:lnTo>
                  <a:lnTo>
                    <a:pt x="24328" y="125634"/>
                  </a:lnTo>
                  <a:lnTo>
                    <a:pt x="22068" y="119967"/>
                  </a:lnTo>
                  <a:lnTo>
                    <a:pt x="21731" y="112679"/>
                  </a:lnTo>
                  <a:lnTo>
                    <a:pt x="32435" y="85655"/>
                  </a:lnTo>
                  <a:lnTo>
                    <a:pt x="70572" y="38890"/>
                  </a:lnTo>
                  <a:lnTo>
                    <a:pt x="106747" y="11625"/>
                  </a:lnTo>
                  <a:lnTo>
                    <a:pt x="126992" y="1957"/>
                  </a:lnTo>
                  <a:lnTo>
                    <a:pt x="147688" y="0"/>
                  </a:lnTo>
                  <a:lnTo>
                    <a:pt x="189570" y="8275"/>
                  </a:lnTo>
                  <a:lnTo>
                    <a:pt x="207475" y="20745"/>
                  </a:lnTo>
                  <a:lnTo>
                    <a:pt x="215526" y="28984"/>
                  </a:lnTo>
                  <a:lnTo>
                    <a:pt x="224471" y="50616"/>
                  </a:lnTo>
                  <a:lnTo>
                    <a:pt x="230213" y="102632"/>
                  </a:lnTo>
                  <a:lnTo>
                    <a:pt x="225619" y="138440"/>
                  </a:lnTo>
                  <a:lnTo>
                    <a:pt x="201907" y="192626"/>
                  </a:lnTo>
                  <a:lnTo>
                    <a:pt x="186946" y="221257"/>
                  </a:lnTo>
                  <a:lnTo>
                    <a:pt x="173164" y="235897"/>
                  </a:lnTo>
                  <a:lnTo>
                    <a:pt x="155340" y="246303"/>
                  </a:lnTo>
                  <a:lnTo>
                    <a:pt x="151523" y="246036"/>
                  </a:lnTo>
                  <a:lnTo>
                    <a:pt x="151318" y="242349"/>
                  </a:lnTo>
                  <a:lnTo>
                    <a:pt x="153521" y="236381"/>
                  </a:lnTo>
                  <a:lnTo>
                    <a:pt x="159669" y="232403"/>
                  </a:lnTo>
                  <a:lnTo>
                    <a:pt x="190679" y="226803"/>
                  </a:lnTo>
                  <a:lnTo>
                    <a:pt x="239959" y="228031"/>
                  </a:lnTo>
                  <a:lnTo>
                    <a:pt x="283835" y="239192"/>
                  </a:lnTo>
                  <a:lnTo>
                    <a:pt x="310137" y="254811"/>
                  </a:lnTo>
                  <a:lnTo>
                    <a:pt x="354265" y="309491"/>
                  </a:lnTo>
                  <a:lnTo>
                    <a:pt x="380157" y="352119"/>
                  </a:lnTo>
                  <a:lnTo>
                    <a:pt x="387698" y="404386"/>
                  </a:lnTo>
                  <a:lnTo>
                    <a:pt x="386390" y="430761"/>
                  </a:lnTo>
                  <a:lnTo>
                    <a:pt x="365726" y="492687"/>
                  </a:lnTo>
                  <a:lnTo>
                    <a:pt x="352058" y="513680"/>
                  </a:lnTo>
                  <a:lnTo>
                    <a:pt x="314687" y="546221"/>
                  </a:lnTo>
                  <a:lnTo>
                    <a:pt x="288040" y="554630"/>
                  </a:lnTo>
                  <a:lnTo>
                    <a:pt x="228862" y="560029"/>
                  </a:lnTo>
                  <a:lnTo>
                    <a:pt x="186224" y="549786"/>
                  </a:lnTo>
                  <a:lnTo>
                    <a:pt x="132234" y="525363"/>
                  </a:lnTo>
                  <a:lnTo>
                    <a:pt x="71969" y="491306"/>
                  </a:lnTo>
                  <a:lnTo>
                    <a:pt x="26260" y="469055"/>
                  </a:lnTo>
                  <a:lnTo>
                    <a:pt x="0" y="456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61366" y="579067"/>
            <a:ext cx="166262" cy="484312"/>
            <a:chOff x="6161366" y="579067"/>
            <a:chExt cx="166262" cy="484312"/>
          </a:xfrm>
        </p:grpSpPr>
        <p:sp>
          <p:nvSpPr>
            <p:cNvPr id="10" name="Freeform 9"/>
            <p:cNvSpPr/>
            <p:nvPr/>
          </p:nvSpPr>
          <p:spPr>
            <a:xfrm>
              <a:off x="6161366" y="579067"/>
              <a:ext cx="29391" cy="484312"/>
            </a:xfrm>
            <a:custGeom>
              <a:avLst/>
              <a:gdLst/>
              <a:ahLst/>
              <a:cxnLst/>
              <a:rect l="0" t="0" r="0" b="0"/>
              <a:pathLst>
                <a:path w="29391" h="484312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7938" y="177657"/>
                  </a:lnTo>
                  <a:lnTo>
                    <a:pt x="13805" y="228764"/>
                  </a:lnTo>
                  <a:lnTo>
                    <a:pt x="17863" y="290030"/>
                  </a:lnTo>
                  <a:lnTo>
                    <a:pt x="18664" y="347192"/>
                  </a:lnTo>
                  <a:lnTo>
                    <a:pt x="18823" y="409132"/>
                  </a:lnTo>
                  <a:lnTo>
                    <a:pt x="27190" y="471176"/>
                  </a:lnTo>
                  <a:lnTo>
                    <a:pt x="2939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327627" y="1000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6616835" y="597026"/>
            <a:ext cx="3058855" cy="708508"/>
            <a:chOff x="6616835" y="597026"/>
            <a:chExt cx="3058855" cy="708508"/>
          </a:xfrm>
        </p:grpSpPr>
        <p:sp>
          <p:nvSpPr>
            <p:cNvPr id="13" name="Freeform 12"/>
            <p:cNvSpPr/>
            <p:nvPr/>
          </p:nvSpPr>
          <p:spPr>
            <a:xfrm>
              <a:off x="6790880" y="663295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8334" y="37478"/>
                  </a:lnTo>
                  <a:lnTo>
                    <a:pt x="15685" y="94490"/>
                  </a:lnTo>
                  <a:lnTo>
                    <a:pt x="19466" y="144850"/>
                  </a:lnTo>
                  <a:lnTo>
                    <a:pt x="26175" y="202406"/>
                  </a:lnTo>
                  <a:lnTo>
                    <a:pt x="29983" y="258324"/>
                  </a:lnTo>
                  <a:lnTo>
                    <a:pt x="31111" y="311937"/>
                  </a:lnTo>
                  <a:lnTo>
                    <a:pt x="31492" y="374049"/>
                  </a:lnTo>
                  <a:lnTo>
                    <a:pt x="31567" y="422020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16835" y="597026"/>
              <a:ext cx="374088" cy="497938"/>
            </a:xfrm>
            <a:custGeom>
              <a:avLst/>
              <a:gdLst/>
              <a:ahLst/>
              <a:cxnLst/>
              <a:rect l="0" t="0" r="0" b="0"/>
              <a:pathLst>
                <a:path w="374088" h="497938">
                  <a:moveTo>
                    <a:pt x="5590" y="150497"/>
                  </a:moveTo>
                  <a:lnTo>
                    <a:pt x="0" y="133729"/>
                  </a:lnTo>
                  <a:lnTo>
                    <a:pt x="376" y="116138"/>
                  </a:lnTo>
                  <a:lnTo>
                    <a:pt x="5612" y="96622"/>
                  </a:lnTo>
                  <a:lnTo>
                    <a:pt x="34593" y="45050"/>
                  </a:lnTo>
                  <a:lnTo>
                    <a:pt x="60586" y="19167"/>
                  </a:lnTo>
                  <a:lnTo>
                    <a:pt x="101694" y="2270"/>
                  </a:lnTo>
                  <a:lnTo>
                    <a:pt x="127851" y="0"/>
                  </a:lnTo>
                  <a:lnTo>
                    <a:pt x="184037" y="11095"/>
                  </a:lnTo>
                  <a:lnTo>
                    <a:pt x="237146" y="33382"/>
                  </a:lnTo>
                  <a:lnTo>
                    <a:pt x="263192" y="58474"/>
                  </a:lnTo>
                  <a:lnTo>
                    <a:pt x="285727" y="93725"/>
                  </a:lnTo>
                  <a:lnTo>
                    <a:pt x="296043" y="133806"/>
                  </a:lnTo>
                  <a:lnTo>
                    <a:pt x="291124" y="189270"/>
                  </a:lnTo>
                  <a:lnTo>
                    <a:pt x="281005" y="228926"/>
                  </a:lnTo>
                  <a:lnTo>
                    <a:pt x="269936" y="248135"/>
                  </a:lnTo>
                  <a:lnTo>
                    <a:pt x="254098" y="261352"/>
                  </a:lnTo>
                  <a:lnTo>
                    <a:pt x="215335" y="284958"/>
                  </a:lnTo>
                  <a:lnTo>
                    <a:pt x="209761" y="292780"/>
                  </a:lnTo>
                  <a:lnTo>
                    <a:pt x="207215" y="301504"/>
                  </a:lnTo>
                  <a:lnTo>
                    <a:pt x="206687" y="310830"/>
                  </a:lnTo>
                  <a:lnTo>
                    <a:pt x="212339" y="327431"/>
                  </a:lnTo>
                  <a:lnTo>
                    <a:pt x="248334" y="382868"/>
                  </a:lnTo>
                  <a:lnTo>
                    <a:pt x="298243" y="445360"/>
                  </a:lnTo>
                  <a:lnTo>
                    <a:pt x="323928" y="473780"/>
                  </a:lnTo>
                  <a:lnTo>
                    <a:pt x="342436" y="487201"/>
                  </a:lnTo>
                  <a:lnTo>
                    <a:pt x="374087" y="497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942726" y="870734"/>
              <a:ext cx="135396" cy="255816"/>
            </a:xfrm>
            <a:custGeom>
              <a:avLst/>
              <a:gdLst/>
              <a:ahLst/>
              <a:cxnLst/>
              <a:rect l="0" t="0" r="0" b="0"/>
              <a:pathLst>
                <a:path w="135396" h="255816">
                  <a:moveTo>
                    <a:pt x="37668" y="97887"/>
                  </a:moveTo>
                  <a:lnTo>
                    <a:pt x="75146" y="106220"/>
                  </a:lnTo>
                  <a:lnTo>
                    <a:pt x="87220" y="106952"/>
                  </a:lnTo>
                  <a:lnTo>
                    <a:pt x="106874" y="101526"/>
                  </a:lnTo>
                  <a:lnTo>
                    <a:pt x="115391" y="96804"/>
                  </a:lnTo>
                  <a:lnTo>
                    <a:pt x="127973" y="82198"/>
                  </a:lnTo>
                  <a:lnTo>
                    <a:pt x="132966" y="73390"/>
                  </a:lnTo>
                  <a:lnTo>
                    <a:pt x="135395" y="54244"/>
                  </a:lnTo>
                  <a:lnTo>
                    <a:pt x="131404" y="35207"/>
                  </a:lnTo>
                  <a:lnTo>
                    <a:pt x="121833" y="18946"/>
                  </a:lnTo>
                  <a:lnTo>
                    <a:pt x="106659" y="7040"/>
                  </a:lnTo>
                  <a:lnTo>
                    <a:pt x="97700" y="2228"/>
                  </a:lnTo>
                  <a:lnTo>
                    <a:pt x="75267" y="0"/>
                  </a:lnTo>
                  <a:lnTo>
                    <a:pt x="52039" y="4079"/>
                  </a:lnTo>
                  <a:lnTo>
                    <a:pt x="33917" y="13691"/>
                  </a:lnTo>
                  <a:lnTo>
                    <a:pt x="10560" y="43434"/>
                  </a:lnTo>
                  <a:lnTo>
                    <a:pt x="0" y="87472"/>
                  </a:lnTo>
                  <a:lnTo>
                    <a:pt x="3769" y="117435"/>
                  </a:lnTo>
                  <a:lnTo>
                    <a:pt x="24495" y="180530"/>
                  </a:lnTo>
                  <a:lnTo>
                    <a:pt x="43643" y="212061"/>
                  </a:lnTo>
                  <a:lnTo>
                    <a:pt x="61380" y="228960"/>
                  </a:lnTo>
                  <a:lnTo>
                    <a:pt x="106259" y="249297"/>
                  </a:lnTo>
                  <a:lnTo>
                    <a:pt x="132424" y="255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27792" y="915979"/>
              <a:ext cx="260353" cy="191274"/>
            </a:xfrm>
            <a:custGeom>
              <a:avLst/>
              <a:gdLst/>
              <a:ahLst/>
              <a:cxnLst/>
              <a:rect l="0" t="0" r="0" b="0"/>
              <a:pathLst>
                <a:path w="260353" h="191274">
                  <a:moveTo>
                    <a:pt x="0" y="0"/>
                  </a:moveTo>
                  <a:lnTo>
                    <a:pt x="0" y="58617"/>
                  </a:lnTo>
                  <a:lnTo>
                    <a:pt x="11453" y="118333"/>
                  </a:lnTo>
                  <a:lnTo>
                    <a:pt x="19129" y="142670"/>
                  </a:lnTo>
                  <a:lnTo>
                    <a:pt x="30339" y="161285"/>
                  </a:lnTo>
                  <a:lnTo>
                    <a:pt x="55393" y="184918"/>
                  </a:lnTo>
                  <a:lnTo>
                    <a:pt x="63835" y="187620"/>
                  </a:lnTo>
                  <a:lnTo>
                    <a:pt x="71803" y="187081"/>
                  </a:lnTo>
                  <a:lnTo>
                    <a:pt x="79454" y="184382"/>
                  </a:lnTo>
                  <a:lnTo>
                    <a:pt x="91075" y="172025"/>
                  </a:lnTo>
                  <a:lnTo>
                    <a:pt x="108068" y="129906"/>
                  </a:lnTo>
                  <a:lnTo>
                    <a:pt x="114284" y="85885"/>
                  </a:lnTo>
                  <a:lnTo>
                    <a:pt x="130297" y="138097"/>
                  </a:lnTo>
                  <a:lnTo>
                    <a:pt x="155199" y="173637"/>
                  </a:lnTo>
                  <a:lnTo>
                    <a:pt x="181296" y="190398"/>
                  </a:lnTo>
                  <a:lnTo>
                    <a:pt x="191054" y="191273"/>
                  </a:lnTo>
                  <a:lnTo>
                    <a:pt x="211255" y="186006"/>
                  </a:lnTo>
                  <a:lnTo>
                    <a:pt x="228812" y="172746"/>
                  </a:lnTo>
                  <a:lnTo>
                    <a:pt x="243244" y="155155"/>
                  </a:lnTo>
                  <a:lnTo>
                    <a:pt x="253558" y="135638"/>
                  </a:lnTo>
                  <a:lnTo>
                    <a:pt x="260352" y="93741"/>
                  </a:lnTo>
                  <a:lnTo>
                    <a:pt x="254502" y="30744"/>
                  </a:lnTo>
                  <a:lnTo>
                    <a:pt x="25268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443647" y="894922"/>
              <a:ext cx="105287" cy="214087"/>
            </a:xfrm>
            <a:custGeom>
              <a:avLst/>
              <a:gdLst/>
              <a:ahLst/>
              <a:cxnLst/>
              <a:rect l="0" t="0" r="0" b="0"/>
              <a:pathLst>
                <a:path w="105287" h="214087">
                  <a:moveTo>
                    <a:pt x="0" y="63171"/>
                  </a:moveTo>
                  <a:lnTo>
                    <a:pt x="0" y="85528"/>
                  </a:lnTo>
                  <a:lnTo>
                    <a:pt x="23720" y="147513"/>
                  </a:lnTo>
                  <a:lnTo>
                    <a:pt x="45550" y="210580"/>
                  </a:lnTo>
                  <a:lnTo>
                    <a:pt x="46744" y="214086"/>
                  </a:lnTo>
                  <a:lnTo>
                    <a:pt x="27710" y="156832"/>
                  </a:lnTo>
                  <a:lnTo>
                    <a:pt x="13600" y="102021"/>
                  </a:lnTo>
                  <a:lnTo>
                    <a:pt x="14234" y="76928"/>
                  </a:lnTo>
                  <a:lnTo>
                    <a:pt x="27745" y="44240"/>
                  </a:lnTo>
                  <a:lnTo>
                    <a:pt x="40017" y="27071"/>
                  </a:lnTo>
                  <a:lnTo>
                    <a:pt x="56390" y="14761"/>
                  </a:lnTo>
                  <a:lnTo>
                    <a:pt x="82219" y="4373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55676" y="989678"/>
              <a:ext cx="9071" cy="136872"/>
            </a:xfrm>
            <a:custGeom>
              <a:avLst/>
              <a:gdLst/>
              <a:ahLst/>
              <a:cxnLst/>
              <a:rect l="0" t="0" r="0" b="0"/>
              <a:pathLst>
                <a:path w="9071" h="136872">
                  <a:moveTo>
                    <a:pt x="9070" y="0"/>
                  </a:moveTo>
                  <a:lnTo>
                    <a:pt x="737" y="37478"/>
                  </a:lnTo>
                  <a:lnTo>
                    <a:pt x="0" y="100212"/>
                  </a:lnTo>
                  <a:lnTo>
                    <a:pt x="907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622632" y="789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802267" y="726466"/>
              <a:ext cx="30936" cy="400084"/>
            </a:xfrm>
            <a:custGeom>
              <a:avLst/>
              <a:gdLst/>
              <a:ahLst/>
              <a:cxnLst/>
              <a:rect l="0" t="0" r="0" b="0"/>
              <a:pathLst>
                <a:path w="30936" h="400084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9114"/>
                  </a:lnTo>
                  <a:lnTo>
                    <a:pt x="7740" y="211078"/>
                  </a:lnTo>
                  <a:lnTo>
                    <a:pt x="12364" y="264533"/>
                  </a:lnTo>
                  <a:lnTo>
                    <a:pt x="18818" y="319625"/>
                  </a:lnTo>
                  <a:lnTo>
                    <a:pt x="28530" y="375016"/>
                  </a:lnTo>
                  <a:lnTo>
                    <a:pt x="3093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96331" y="884393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7543" y="14655"/>
                  </a:lnTo>
                  <a:lnTo>
                    <a:pt x="96901" y="23334"/>
                  </a:lnTo>
                  <a:lnTo>
                    <a:pt x="36331" y="3890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878712" y="939839"/>
              <a:ext cx="156268" cy="218296"/>
            </a:xfrm>
            <a:custGeom>
              <a:avLst/>
              <a:gdLst/>
              <a:ahLst/>
              <a:cxnLst/>
              <a:rect l="0" t="0" r="0" b="0"/>
              <a:pathLst>
                <a:path w="156268" h="218296">
                  <a:moveTo>
                    <a:pt x="59775" y="91953"/>
                  </a:moveTo>
                  <a:lnTo>
                    <a:pt x="102466" y="88834"/>
                  </a:lnTo>
                  <a:lnTo>
                    <a:pt x="122032" y="82378"/>
                  </a:lnTo>
                  <a:lnTo>
                    <a:pt x="138528" y="71710"/>
                  </a:lnTo>
                  <a:lnTo>
                    <a:pt x="150538" y="56050"/>
                  </a:lnTo>
                  <a:lnTo>
                    <a:pt x="155379" y="46961"/>
                  </a:lnTo>
                  <a:lnTo>
                    <a:pt x="156267" y="38562"/>
                  </a:lnTo>
                  <a:lnTo>
                    <a:pt x="151014" y="22990"/>
                  </a:lnTo>
                  <a:lnTo>
                    <a:pt x="137760" y="11390"/>
                  </a:lnTo>
                  <a:lnTo>
                    <a:pt x="119002" y="3505"/>
                  </a:lnTo>
                  <a:lnTo>
                    <a:pt x="95067" y="0"/>
                  </a:lnTo>
                  <a:lnTo>
                    <a:pt x="71950" y="4682"/>
                  </a:lnTo>
                  <a:lnTo>
                    <a:pt x="28515" y="26751"/>
                  </a:lnTo>
                  <a:lnTo>
                    <a:pt x="13516" y="43088"/>
                  </a:lnTo>
                  <a:lnTo>
                    <a:pt x="4120" y="63216"/>
                  </a:lnTo>
                  <a:lnTo>
                    <a:pt x="0" y="100856"/>
                  </a:lnTo>
                  <a:lnTo>
                    <a:pt x="6840" y="139305"/>
                  </a:lnTo>
                  <a:lnTo>
                    <a:pt x="23163" y="166555"/>
                  </a:lnTo>
                  <a:lnTo>
                    <a:pt x="52759" y="196723"/>
                  </a:lnTo>
                  <a:lnTo>
                    <a:pt x="62117" y="203914"/>
                  </a:lnTo>
                  <a:lnTo>
                    <a:pt x="84992" y="211904"/>
                  </a:lnTo>
                  <a:lnTo>
                    <a:pt x="144003" y="218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62481" y="962384"/>
              <a:ext cx="194149" cy="230413"/>
            </a:xfrm>
            <a:custGeom>
              <a:avLst/>
              <a:gdLst/>
              <a:ahLst/>
              <a:cxnLst/>
              <a:rect l="0" t="0" r="0" b="0"/>
              <a:pathLst>
                <a:path w="194149" h="230413">
                  <a:moveTo>
                    <a:pt x="155073" y="16766"/>
                  </a:moveTo>
                  <a:lnTo>
                    <a:pt x="143895" y="5587"/>
                  </a:lnTo>
                  <a:lnTo>
                    <a:pt x="122809" y="99"/>
                  </a:lnTo>
                  <a:lnTo>
                    <a:pt x="97450" y="0"/>
                  </a:lnTo>
                  <a:lnTo>
                    <a:pt x="78380" y="7754"/>
                  </a:lnTo>
                  <a:lnTo>
                    <a:pt x="23529" y="54348"/>
                  </a:lnTo>
                  <a:lnTo>
                    <a:pt x="6782" y="81714"/>
                  </a:lnTo>
                  <a:lnTo>
                    <a:pt x="0" y="117638"/>
                  </a:lnTo>
                  <a:lnTo>
                    <a:pt x="3581" y="152329"/>
                  </a:lnTo>
                  <a:lnTo>
                    <a:pt x="17640" y="184834"/>
                  </a:lnTo>
                  <a:lnTo>
                    <a:pt x="36623" y="211103"/>
                  </a:lnTo>
                  <a:lnTo>
                    <a:pt x="62655" y="228115"/>
                  </a:lnTo>
                  <a:lnTo>
                    <a:pt x="85533" y="230412"/>
                  </a:lnTo>
                  <a:lnTo>
                    <a:pt x="111298" y="226363"/>
                  </a:lnTo>
                  <a:lnTo>
                    <a:pt x="149772" y="210930"/>
                  </a:lnTo>
                  <a:lnTo>
                    <a:pt x="168705" y="198207"/>
                  </a:lnTo>
                  <a:lnTo>
                    <a:pt x="181799" y="178515"/>
                  </a:lnTo>
                  <a:lnTo>
                    <a:pt x="190348" y="152995"/>
                  </a:lnTo>
                  <a:lnTo>
                    <a:pt x="194148" y="122156"/>
                  </a:lnTo>
                  <a:lnTo>
                    <a:pt x="189597" y="95191"/>
                  </a:lnTo>
                  <a:lnTo>
                    <a:pt x="167612" y="49285"/>
                  </a:lnTo>
                  <a:lnTo>
                    <a:pt x="159923" y="41955"/>
                  </a:lnTo>
                  <a:lnTo>
                    <a:pt x="123488" y="27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580725" y="958529"/>
              <a:ext cx="401784" cy="244812"/>
            </a:xfrm>
            <a:custGeom>
              <a:avLst/>
              <a:gdLst/>
              <a:ahLst/>
              <a:cxnLst/>
              <a:rect l="0" t="0" r="0" b="0"/>
              <a:pathLst>
                <a:path w="401784" h="244812">
                  <a:moveTo>
                    <a:pt x="0" y="31149"/>
                  </a:moveTo>
                  <a:lnTo>
                    <a:pt x="24047" y="49130"/>
                  </a:lnTo>
                  <a:lnTo>
                    <a:pt x="44300" y="75471"/>
                  </a:lnTo>
                  <a:lnTo>
                    <a:pt x="66044" y="131786"/>
                  </a:lnTo>
                  <a:lnTo>
                    <a:pt x="73357" y="184866"/>
                  </a:lnTo>
                  <a:lnTo>
                    <a:pt x="78617" y="208262"/>
                  </a:lnTo>
                  <a:lnTo>
                    <a:pt x="78148" y="213565"/>
                  </a:lnTo>
                  <a:lnTo>
                    <a:pt x="75495" y="214761"/>
                  </a:lnTo>
                  <a:lnTo>
                    <a:pt x="71387" y="213219"/>
                  </a:lnTo>
                  <a:lnTo>
                    <a:pt x="68648" y="207511"/>
                  </a:lnTo>
                  <a:lnTo>
                    <a:pt x="56416" y="145717"/>
                  </a:lnTo>
                  <a:lnTo>
                    <a:pt x="56508" y="93381"/>
                  </a:lnTo>
                  <a:lnTo>
                    <a:pt x="73033" y="37983"/>
                  </a:lnTo>
                  <a:lnTo>
                    <a:pt x="92090" y="7178"/>
                  </a:lnTo>
                  <a:lnTo>
                    <a:pt x="99998" y="2300"/>
                  </a:lnTo>
                  <a:lnTo>
                    <a:pt x="118144" y="0"/>
                  </a:lnTo>
                  <a:lnTo>
                    <a:pt x="134787" y="5997"/>
                  </a:lnTo>
                  <a:lnTo>
                    <a:pt x="149983" y="17631"/>
                  </a:lnTo>
                  <a:lnTo>
                    <a:pt x="171691" y="46251"/>
                  </a:lnTo>
                  <a:lnTo>
                    <a:pt x="196868" y="104019"/>
                  </a:lnTo>
                  <a:lnTo>
                    <a:pt x="219042" y="155248"/>
                  </a:lnTo>
                  <a:lnTo>
                    <a:pt x="229141" y="198209"/>
                  </a:lnTo>
                  <a:lnTo>
                    <a:pt x="229971" y="196335"/>
                  </a:lnTo>
                  <a:lnTo>
                    <a:pt x="230523" y="190406"/>
                  </a:lnTo>
                  <a:lnTo>
                    <a:pt x="242479" y="165294"/>
                  </a:lnTo>
                  <a:lnTo>
                    <a:pt x="260839" y="141216"/>
                  </a:lnTo>
                  <a:lnTo>
                    <a:pt x="280486" y="132710"/>
                  </a:lnTo>
                  <a:lnTo>
                    <a:pt x="336414" y="117226"/>
                  </a:lnTo>
                  <a:lnTo>
                    <a:pt x="375808" y="93299"/>
                  </a:lnTo>
                  <a:lnTo>
                    <a:pt x="390464" y="78659"/>
                  </a:lnTo>
                  <a:lnTo>
                    <a:pt x="400877" y="60453"/>
                  </a:lnTo>
                  <a:lnTo>
                    <a:pt x="401783" y="50685"/>
                  </a:lnTo>
                  <a:lnTo>
                    <a:pt x="396549" y="30473"/>
                  </a:lnTo>
                  <a:lnTo>
                    <a:pt x="389539" y="22510"/>
                  </a:lnTo>
                  <a:lnTo>
                    <a:pt x="369270" y="10542"/>
                  </a:lnTo>
                  <a:lnTo>
                    <a:pt x="344665" y="7562"/>
                  </a:lnTo>
                  <a:lnTo>
                    <a:pt x="320471" y="11308"/>
                  </a:lnTo>
                  <a:lnTo>
                    <a:pt x="301919" y="20771"/>
                  </a:lnTo>
                  <a:lnTo>
                    <a:pt x="288994" y="35895"/>
                  </a:lnTo>
                  <a:lnTo>
                    <a:pt x="263628" y="94737"/>
                  </a:lnTo>
                  <a:lnTo>
                    <a:pt x="258718" y="115562"/>
                  </a:lnTo>
                  <a:lnTo>
                    <a:pt x="265098" y="157528"/>
                  </a:lnTo>
                  <a:lnTo>
                    <a:pt x="277419" y="189088"/>
                  </a:lnTo>
                  <a:lnTo>
                    <a:pt x="302544" y="225604"/>
                  </a:lnTo>
                  <a:lnTo>
                    <a:pt x="328679" y="242533"/>
                  </a:lnTo>
                  <a:lnTo>
                    <a:pt x="345341" y="244811"/>
                  </a:lnTo>
                  <a:lnTo>
                    <a:pt x="368498" y="2417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261847" y="1052849"/>
              <a:ext cx="196720" cy="245215"/>
            </a:xfrm>
            <a:custGeom>
              <a:avLst/>
              <a:gdLst/>
              <a:ahLst/>
              <a:cxnLst/>
              <a:rect l="0" t="0" r="0" b="0"/>
              <a:pathLst>
                <a:path w="196720" h="245215">
                  <a:moveTo>
                    <a:pt x="129572" y="0"/>
                  </a:moveTo>
                  <a:lnTo>
                    <a:pt x="95951" y="2340"/>
                  </a:lnTo>
                  <a:lnTo>
                    <a:pt x="60079" y="16811"/>
                  </a:lnTo>
                  <a:lnTo>
                    <a:pt x="33593" y="37087"/>
                  </a:lnTo>
                  <a:lnTo>
                    <a:pt x="12097" y="64801"/>
                  </a:lnTo>
                  <a:lnTo>
                    <a:pt x="2102" y="84953"/>
                  </a:lnTo>
                  <a:lnTo>
                    <a:pt x="0" y="111846"/>
                  </a:lnTo>
                  <a:lnTo>
                    <a:pt x="8181" y="165593"/>
                  </a:lnTo>
                  <a:lnTo>
                    <a:pt x="23285" y="199193"/>
                  </a:lnTo>
                  <a:lnTo>
                    <a:pt x="48167" y="225787"/>
                  </a:lnTo>
                  <a:lnTo>
                    <a:pt x="77767" y="242895"/>
                  </a:lnTo>
                  <a:lnTo>
                    <a:pt x="101479" y="245214"/>
                  </a:lnTo>
                  <a:lnTo>
                    <a:pt x="125276" y="241175"/>
                  </a:lnTo>
                  <a:lnTo>
                    <a:pt x="151826" y="225748"/>
                  </a:lnTo>
                  <a:lnTo>
                    <a:pt x="167149" y="213026"/>
                  </a:lnTo>
                  <a:lnTo>
                    <a:pt x="183340" y="187121"/>
                  </a:lnTo>
                  <a:lnTo>
                    <a:pt x="195547" y="157219"/>
                  </a:lnTo>
                  <a:lnTo>
                    <a:pt x="196719" y="136556"/>
                  </a:lnTo>
                  <a:lnTo>
                    <a:pt x="187939" y="94695"/>
                  </a:lnTo>
                  <a:lnTo>
                    <a:pt x="163183" y="48345"/>
                  </a:lnTo>
                  <a:lnTo>
                    <a:pt x="15063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508152" y="856476"/>
              <a:ext cx="146481" cy="449058"/>
            </a:xfrm>
            <a:custGeom>
              <a:avLst/>
              <a:gdLst/>
              <a:ahLst/>
              <a:cxnLst/>
              <a:rect l="0" t="0" r="0" b="0"/>
              <a:pathLst>
                <a:path w="146481" h="449058">
                  <a:moveTo>
                    <a:pt x="51724" y="449057"/>
                  </a:moveTo>
                  <a:lnTo>
                    <a:pt x="46134" y="390440"/>
                  </a:lnTo>
                  <a:lnTo>
                    <a:pt x="41000" y="327861"/>
                  </a:lnTo>
                  <a:lnTo>
                    <a:pt x="29935" y="265413"/>
                  </a:lnTo>
                  <a:lnTo>
                    <a:pt x="13023" y="205335"/>
                  </a:lnTo>
                  <a:lnTo>
                    <a:pt x="2182" y="142035"/>
                  </a:lnTo>
                  <a:lnTo>
                    <a:pt x="0" y="90586"/>
                  </a:lnTo>
                  <a:lnTo>
                    <a:pt x="1829" y="58110"/>
                  </a:lnTo>
                  <a:lnTo>
                    <a:pt x="10441" y="31977"/>
                  </a:lnTo>
                  <a:lnTo>
                    <a:pt x="25187" y="14904"/>
                  </a:lnTo>
                  <a:lnTo>
                    <a:pt x="34032" y="8713"/>
                  </a:lnTo>
                  <a:lnTo>
                    <a:pt x="56339" y="1835"/>
                  </a:lnTo>
                  <a:lnTo>
                    <a:pt x="68838" y="0"/>
                  </a:lnTo>
                  <a:lnTo>
                    <a:pt x="92085" y="4201"/>
                  </a:lnTo>
                  <a:lnTo>
                    <a:pt x="121785" y="19721"/>
                  </a:lnTo>
                  <a:lnTo>
                    <a:pt x="135504" y="31293"/>
                  </a:lnTo>
                  <a:lnTo>
                    <a:pt x="146480" y="48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454591" y="1052849"/>
              <a:ext cx="221099" cy="28660"/>
            </a:xfrm>
            <a:custGeom>
              <a:avLst/>
              <a:gdLst/>
              <a:ahLst/>
              <a:cxnLst/>
              <a:rect l="0" t="0" r="0" b="0"/>
              <a:pathLst>
                <a:path w="221099" h="28660">
                  <a:moveTo>
                    <a:pt x="221098" y="0"/>
                  </a:moveTo>
                  <a:lnTo>
                    <a:pt x="209919" y="16768"/>
                  </a:lnTo>
                  <a:lnTo>
                    <a:pt x="201947" y="21707"/>
                  </a:lnTo>
                  <a:lnTo>
                    <a:pt x="168370" y="28659"/>
                  </a:lnTo>
                  <a:lnTo>
                    <a:pt x="111983" y="27888"/>
                  </a:lnTo>
                  <a:lnTo>
                    <a:pt x="50456" y="224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674860" y="1442404"/>
            <a:ext cx="3208584" cy="496786"/>
            <a:chOff x="5674860" y="1442404"/>
            <a:chExt cx="3208584" cy="496786"/>
          </a:xfrm>
        </p:grpSpPr>
        <p:sp>
          <p:nvSpPr>
            <p:cNvPr id="29" name="Freeform 28"/>
            <p:cNvSpPr/>
            <p:nvPr/>
          </p:nvSpPr>
          <p:spPr>
            <a:xfrm>
              <a:off x="5811730" y="1505575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200218"/>
                  </a:lnTo>
                  <a:lnTo>
                    <a:pt x="0" y="249617"/>
                  </a:lnTo>
                  <a:lnTo>
                    <a:pt x="0" y="30823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74860" y="1695088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9463" y="3119"/>
                  </a:lnTo>
                  <a:lnTo>
                    <a:pt x="137747" y="16788"/>
                  </a:lnTo>
                  <a:lnTo>
                    <a:pt x="78725" y="23333"/>
                  </a:lnTo>
                  <a:lnTo>
                    <a:pt x="17992" y="3049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90369" y="1495046"/>
              <a:ext cx="311101" cy="400084"/>
            </a:xfrm>
            <a:custGeom>
              <a:avLst/>
              <a:gdLst/>
              <a:ahLst/>
              <a:cxnLst/>
              <a:rect l="0" t="0" r="0" b="0"/>
              <a:pathLst>
                <a:path w="311101" h="400084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6252" y="195164"/>
                  </a:lnTo>
                  <a:lnTo>
                    <a:pt x="24216" y="246300"/>
                  </a:lnTo>
                  <a:lnTo>
                    <a:pt x="32815" y="297326"/>
                  </a:lnTo>
                  <a:lnTo>
                    <a:pt x="36314" y="357082"/>
                  </a:lnTo>
                  <a:lnTo>
                    <a:pt x="35622" y="377462"/>
                  </a:lnTo>
                  <a:lnTo>
                    <a:pt x="33800" y="377983"/>
                  </a:lnTo>
                  <a:lnTo>
                    <a:pt x="31416" y="374822"/>
                  </a:lnTo>
                  <a:lnTo>
                    <a:pt x="27274" y="323519"/>
                  </a:lnTo>
                  <a:lnTo>
                    <a:pt x="32360" y="264077"/>
                  </a:lnTo>
                  <a:lnTo>
                    <a:pt x="41274" y="239810"/>
                  </a:lnTo>
                  <a:lnTo>
                    <a:pt x="46927" y="230064"/>
                  </a:lnTo>
                  <a:lnTo>
                    <a:pt x="55374" y="223566"/>
                  </a:lnTo>
                  <a:lnTo>
                    <a:pt x="77239" y="216346"/>
                  </a:lnTo>
                  <a:lnTo>
                    <a:pt x="87281" y="216760"/>
                  </a:lnTo>
                  <a:lnTo>
                    <a:pt x="104677" y="223460"/>
                  </a:lnTo>
                  <a:lnTo>
                    <a:pt x="127626" y="245975"/>
                  </a:lnTo>
                  <a:lnTo>
                    <a:pt x="151959" y="303634"/>
                  </a:lnTo>
                  <a:lnTo>
                    <a:pt x="160093" y="339530"/>
                  </a:lnTo>
                  <a:lnTo>
                    <a:pt x="161234" y="352696"/>
                  </a:lnTo>
                  <a:lnTo>
                    <a:pt x="163165" y="357963"/>
                  </a:lnTo>
                  <a:lnTo>
                    <a:pt x="165622" y="357965"/>
                  </a:lnTo>
                  <a:lnTo>
                    <a:pt x="171471" y="348609"/>
                  </a:lnTo>
                  <a:lnTo>
                    <a:pt x="187878" y="317126"/>
                  </a:lnTo>
                  <a:lnTo>
                    <a:pt x="209729" y="295175"/>
                  </a:lnTo>
                  <a:lnTo>
                    <a:pt x="238430" y="276972"/>
                  </a:lnTo>
                  <a:lnTo>
                    <a:pt x="288849" y="254279"/>
                  </a:lnTo>
                  <a:lnTo>
                    <a:pt x="305398" y="238185"/>
                  </a:lnTo>
                  <a:lnTo>
                    <a:pt x="309576" y="228980"/>
                  </a:lnTo>
                  <a:lnTo>
                    <a:pt x="311100" y="209394"/>
                  </a:lnTo>
                  <a:lnTo>
                    <a:pt x="307529" y="201597"/>
                  </a:lnTo>
                  <a:lnTo>
                    <a:pt x="294203" y="189814"/>
                  </a:lnTo>
                  <a:lnTo>
                    <a:pt x="255791" y="182194"/>
                  </a:lnTo>
                  <a:lnTo>
                    <a:pt x="230263" y="189769"/>
                  </a:lnTo>
                  <a:lnTo>
                    <a:pt x="208390" y="204835"/>
                  </a:lnTo>
                  <a:lnTo>
                    <a:pt x="184092" y="233047"/>
                  </a:lnTo>
                  <a:lnTo>
                    <a:pt x="173441" y="253315"/>
                  </a:lnTo>
                  <a:lnTo>
                    <a:pt x="166457" y="295635"/>
                  </a:lnTo>
                  <a:lnTo>
                    <a:pt x="175566" y="339630"/>
                  </a:lnTo>
                  <a:lnTo>
                    <a:pt x="193083" y="371123"/>
                  </a:lnTo>
                  <a:lnTo>
                    <a:pt x="209413" y="384482"/>
                  </a:lnTo>
                  <a:lnTo>
                    <a:pt x="229539" y="393149"/>
                  </a:lnTo>
                  <a:lnTo>
                    <a:pt x="289859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28206" y="1448837"/>
              <a:ext cx="141577" cy="414708"/>
            </a:xfrm>
            <a:custGeom>
              <a:avLst/>
              <a:gdLst/>
              <a:ahLst/>
              <a:cxnLst/>
              <a:rect l="0" t="0" r="0" b="0"/>
              <a:pathLst>
                <a:path w="141577" h="414708">
                  <a:moveTo>
                    <a:pt x="67877" y="414707"/>
                  </a:moveTo>
                  <a:lnTo>
                    <a:pt x="53222" y="361679"/>
                  </a:lnTo>
                  <a:lnTo>
                    <a:pt x="43128" y="313597"/>
                  </a:lnTo>
                  <a:lnTo>
                    <a:pt x="36472" y="251278"/>
                  </a:lnTo>
                  <a:lnTo>
                    <a:pt x="25105" y="190789"/>
                  </a:lnTo>
                  <a:lnTo>
                    <a:pt x="11595" y="128450"/>
                  </a:lnTo>
                  <a:lnTo>
                    <a:pt x="0" y="72246"/>
                  </a:lnTo>
                  <a:lnTo>
                    <a:pt x="1834" y="48422"/>
                  </a:lnTo>
                  <a:lnTo>
                    <a:pt x="15034" y="15279"/>
                  </a:lnTo>
                  <a:lnTo>
                    <a:pt x="23289" y="8042"/>
                  </a:lnTo>
                  <a:lnTo>
                    <a:pt x="44941" y="0"/>
                  </a:lnTo>
                  <a:lnTo>
                    <a:pt x="67042" y="2665"/>
                  </a:lnTo>
                  <a:lnTo>
                    <a:pt x="124735" y="21907"/>
                  </a:lnTo>
                  <a:lnTo>
                    <a:pt x="141576" y="25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80269" y="1684559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4900" y="14654"/>
                  </a:lnTo>
                  <a:lnTo>
                    <a:pt x="54690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62353" y="1703796"/>
              <a:ext cx="186415" cy="188680"/>
            </a:xfrm>
            <a:custGeom>
              <a:avLst/>
              <a:gdLst/>
              <a:ahLst/>
              <a:cxnLst/>
              <a:rect l="0" t="0" r="0" b="0"/>
              <a:pathLst>
                <a:path w="186415" h="188680">
                  <a:moveTo>
                    <a:pt x="144300" y="86048"/>
                  </a:moveTo>
                  <a:lnTo>
                    <a:pt x="125171" y="33343"/>
                  </a:lnTo>
                  <a:lnTo>
                    <a:pt x="113961" y="17390"/>
                  </a:lnTo>
                  <a:lnTo>
                    <a:pt x="94941" y="5621"/>
                  </a:lnTo>
                  <a:lnTo>
                    <a:pt x="83318" y="844"/>
                  </a:lnTo>
                  <a:lnTo>
                    <a:pt x="72059" y="0"/>
                  </a:lnTo>
                  <a:lnTo>
                    <a:pt x="50192" y="5301"/>
                  </a:lnTo>
                  <a:lnTo>
                    <a:pt x="23739" y="21439"/>
                  </a:lnTo>
                  <a:lnTo>
                    <a:pt x="11558" y="40565"/>
                  </a:lnTo>
                  <a:lnTo>
                    <a:pt x="3415" y="64664"/>
                  </a:lnTo>
                  <a:lnTo>
                    <a:pt x="0" y="103369"/>
                  </a:lnTo>
                  <a:lnTo>
                    <a:pt x="7048" y="137584"/>
                  </a:lnTo>
                  <a:lnTo>
                    <a:pt x="29798" y="177466"/>
                  </a:lnTo>
                  <a:lnTo>
                    <a:pt x="36379" y="185598"/>
                  </a:lnTo>
                  <a:lnTo>
                    <a:pt x="44277" y="188679"/>
                  </a:lnTo>
                  <a:lnTo>
                    <a:pt x="53051" y="188394"/>
                  </a:lnTo>
                  <a:lnTo>
                    <a:pt x="70990" y="181838"/>
                  </a:lnTo>
                  <a:lnTo>
                    <a:pt x="86761" y="171125"/>
                  </a:lnTo>
                  <a:lnTo>
                    <a:pt x="98449" y="155446"/>
                  </a:lnTo>
                  <a:lnTo>
                    <a:pt x="106374" y="135609"/>
                  </a:lnTo>
                  <a:lnTo>
                    <a:pt x="109897" y="111195"/>
                  </a:lnTo>
                  <a:lnTo>
                    <a:pt x="112005" y="106322"/>
                  </a:lnTo>
                  <a:lnTo>
                    <a:pt x="114582" y="106583"/>
                  </a:lnTo>
                  <a:lnTo>
                    <a:pt x="152044" y="155360"/>
                  </a:lnTo>
                  <a:lnTo>
                    <a:pt x="165679" y="163647"/>
                  </a:lnTo>
                  <a:lnTo>
                    <a:pt x="186414" y="170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81791" y="1698015"/>
              <a:ext cx="124904" cy="189592"/>
            </a:xfrm>
            <a:custGeom>
              <a:avLst/>
              <a:gdLst/>
              <a:ahLst/>
              <a:cxnLst/>
              <a:rect l="0" t="0" r="0" b="0"/>
              <a:pathLst>
                <a:path w="124904" h="189592">
                  <a:moveTo>
                    <a:pt x="124903" y="18130"/>
                  </a:moveTo>
                  <a:lnTo>
                    <a:pt x="108135" y="6951"/>
                  </a:lnTo>
                  <a:lnTo>
                    <a:pt x="75351" y="0"/>
                  </a:lnTo>
                  <a:lnTo>
                    <a:pt x="41590" y="3529"/>
                  </a:lnTo>
                  <a:lnTo>
                    <a:pt x="23145" y="15150"/>
                  </a:lnTo>
                  <a:lnTo>
                    <a:pt x="14950" y="23162"/>
                  </a:lnTo>
                  <a:lnTo>
                    <a:pt x="5846" y="47662"/>
                  </a:lnTo>
                  <a:lnTo>
                    <a:pt x="0" y="105462"/>
                  </a:lnTo>
                  <a:lnTo>
                    <a:pt x="4576" y="142272"/>
                  </a:lnTo>
                  <a:lnTo>
                    <a:pt x="16442" y="161431"/>
                  </a:lnTo>
                  <a:lnTo>
                    <a:pt x="33414" y="176576"/>
                  </a:lnTo>
                  <a:lnTo>
                    <a:pt x="52656" y="187206"/>
                  </a:lnTo>
                  <a:lnTo>
                    <a:pt x="72906" y="189591"/>
                  </a:lnTo>
                  <a:lnTo>
                    <a:pt x="91265" y="186751"/>
                  </a:lnTo>
                  <a:lnTo>
                    <a:pt x="114374" y="176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03839" y="1442404"/>
              <a:ext cx="29198" cy="442198"/>
            </a:xfrm>
            <a:custGeom>
              <a:avLst/>
              <a:gdLst/>
              <a:ahLst/>
              <a:cxnLst/>
              <a:rect l="0" t="0" r="0" b="0"/>
              <a:pathLst>
                <a:path w="29198" h="442198">
                  <a:moveTo>
                    <a:pt x="18668" y="0"/>
                  </a:moveTo>
                  <a:lnTo>
                    <a:pt x="11433" y="27556"/>
                  </a:lnTo>
                  <a:lnTo>
                    <a:pt x="5671" y="86898"/>
                  </a:lnTo>
                  <a:lnTo>
                    <a:pt x="0" y="140781"/>
                  </a:lnTo>
                  <a:lnTo>
                    <a:pt x="1439" y="191841"/>
                  </a:lnTo>
                  <a:lnTo>
                    <a:pt x="6154" y="238556"/>
                  </a:lnTo>
                  <a:lnTo>
                    <a:pt x="13337" y="300456"/>
                  </a:lnTo>
                  <a:lnTo>
                    <a:pt x="17615" y="362119"/>
                  </a:lnTo>
                  <a:lnTo>
                    <a:pt x="21580" y="414334"/>
                  </a:lnTo>
                  <a:lnTo>
                    <a:pt x="2919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75109" y="1610860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0"/>
                  </a:lnTo>
                  <a:lnTo>
                    <a:pt x="123821" y="8333"/>
                  </a:lnTo>
                  <a:lnTo>
                    <a:pt x="69691" y="15684"/>
                  </a:lnTo>
                  <a:lnTo>
                    <a:pt x="12412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58149" y="1721084"/>
              <a:ext cx="160323" cy="180489"/>
            </a:xfrm>
            <a:custGeom>
              <a:avLst/>
              <a:gdLst/>
              <a:ahLst/>
              <a:cxnLst/>
              <a:rect l="0" t="0" r="0" b="0"/>
              <a:pathLst>
                <a:path w="160323" h="180489">
                  <a:moveTo>
                    <a:pt x="132815" y="5589"/>
                  </a:moveTo>
                  <a:lnTo>
                    <a:pt x="116047" y="0"/>
                  </a:lnTo>
                  <a:lnTo>
                    <a:pt x="98456" y="376"/>
                  </a:lnTo>
                  <a:lnTo>
                    <a:pt x="58566" y="10148"/>
                  </a:lnTo>
                  <a:lnTo>
                    <a:pt x="32956" y="25527"/>
                  </a:lnTo>
                  <a:lnTo>
                    <a:pt x="10550" y="50491"/>
                  </a:lnTo>
                  <a:lnTo>
                    <a:pt x="2436" y="73119"/>
                  </a:lnTo>
                  <a:lnTo>
                    <a:pt x="0" y="97603"/>
                  </a:lnTo>
                  <a:lnTo>
                    <a:pt x="2816" y="120184"/>
                  </a:lnTo>
                  <a:lnTo>
                    <a:pt x="11086" y="138798"/>
                  </a:lnTo>
                  <a:lnTo>
                    <a:pt x="35460" y="169812"/>
                  </a:lnTo>
                  <a:lnTo>
                    <a:pt x="55230" y="178013"/>
                  </a:lnTo>
                  <a:lnTo>
                    <a:pt x="78445" y="180488"/>
                  </a:lnTo>
                  <a:lnTo>
                    <a:pt x="100462" y="177688"/>
                  </a:lnTo>
                  <a:lnTo>
                    <a:pt x="118825" y="166306"/>
                  </a:lnTo>
                  <a:lnTo>
                    <a:pt x="149679" y="130402"/>
                  </a:lnTo>
                  <a:lnTo>
                    <a:pt x="157857" y="107075"/>
                  </a:lnTo>
                  <a:lnTo>
                    <a:pt x="160322" y="82279"/>
                  </a:lnTo>
                  <a:lnTo>
                    <a:pt x="157519" y="59561"/>
                  </a:lnTo>
                  <a:lnTo>
                    <a:pt x="149253" y="40885"/>
                  </a:lnTo>
                  <a:lnTo>
                    <a:pt x="122286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54134" y="1684559"/>
              <a:ext cx="136872" cy="214113"/>
            </a:xfrm>
            <a:custGeom>
              <a:avLst/>
              <a:gdLst/>
              <a:ahLst/>
              <a:cxnLst/>
              <a:rect l="0" t="0" r="0" b="0"/>
              <a:pathLst>
                <a:path w="136872" h="214113">
                  <a:moveTo>
                    <a:pt x="0" y="73700"/>
                  </a:moveTo>
                  <a:lnTo>
                    <a:pt x="17959" y="127574"/>
                  </a:lnTo>
                  <a:lnTo>
                    <a:pt x="38641" y="189621"/>
                  </a:lnTo>
                  <a:lnTo>
                    <a:pt x="46804" y="214112"/>
                  </a:lnTo>
                  <a:lnTo>
                    <a:pt x="31039" y="158481"/>
                  </a:lnTo>
                  <a:lnTo>
                    <a:pt x="16305" y="98122"/>
                  </a:lnTo>
                  <a:lnTo>
                    <a:pt x="18166" y="75195"/>
                  </a:lnTo>
                  <a:lnTo>
                    <a:pt x="26012" y="56427"/>
                  </a:lnTo>
                  <a:lnTo>
                    <a:pt x="38467" y="40287"/>
                  </a:lnTo>
                  <a:lnTo>
                    <a:pt x="65210" y="19216"/>
                  </a:lnTo>
                  <a:lnTo>
                    <a:pt x="95361" y="621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22591" y="1657913"/>
              <a:ext cx="163193" cy="235785"/>
            </a:xfrm>
            <a:custGeom>
              <a:avLst/>
              <a:gdLst/>
              <a:ahLst/>
              <a:cxnLst/>
              <a:rect l="0" t="0" r="0" b="0"/>
              <a:pathLst>
                <a:path w="163193" h="235785">
                  <a:moveTo>
                    <a:pt x="147398" y="5589"/>
                  </a:moveTo>
                  <a:lnTo>
                    <a:pt x="130630" y="0"/>
                  </a:lnTo>
                  <a:lnTo>
                    <a:pt x="97846" y="2113"/>
                  </a:lnTo>
                  <a:lnTo>
                    <a:pt x="64086" y="15738"/>
                  </a:lnTo>
                  <a:lnTo>
                    <a:pt x="37446" y="40181"/>
                  </a:lnTo>
                  <a:lnTo>
                    <a:pt x="34322" y="48538"/>
                  </a:lnTo>
                  <a:lnTo>
                    <a:pt x="34580" y="56449"/>
                  </a:lnTo>
                  <a:lnTo>
                    <a:pt x="41105" y="71477"/>
                  </a:lnTo>
                  <a:lnTo>
                    <a:pt x="51803" y="85955"/>
                  </a:lnTo>
                  <a:lnTo>
                    <a:pt x="70597" y="97069"/>
                  </a:lnTo>
                  <a:lnTo>
                    <a:pt x="131999" y="118632"/>
                  </a:lnTo>
                  <a:lnTo>
                    <a:pt x="150692" y="130310"/>
                  </a:lnTo>
                  <a:lnTo>
                    <a:pt x="156613" y="139039"/>
                  </a:lnTo>
                  <a:lnTo>
                    <a:pt x="163192" y="161217"/>
                  </a:lnTo>
                  <a:lnTo>
                    <a:pt x="161307" y="194421"/>
                  </a:lnTo>
                  <a:lnTo>
                    <a:pt x="153190" y="212737"/>
                  </a:lnTo>
                  <a:lnTo>
                    <a:pt x="147750" y="220896"/>
                  </a:lnTo>
                  <a:lnTo>
                    <a:pt x="139444" y="226336"/>
                  </a:lnTo>
                  <a:lnTo>
                    <a:pt x="105397" y="233993"/>
                  </a:lnTo>
                  <a:lnTo>
                    <a:pt x="79209" y="235784"/>
                  </a:lnTo>
                  <a:lnTo>
                    <a:pt x="55091" y="230340"/>
                  </a:lnTo>
                  <a:lnTo>
                    <a:pt x="24901" y="214122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79202" y="1694762"/>
              <a:ext cx="206685" cy="209804"/>
            </a:xfrm>
            <a:custGeom>
              <a:avLst/>
              <a:gdLst/>
              <a:ahLst/>
              <a:cxnLst/>
              <a:rect l="0" t="0" r="0" b="0"/>
              <a:pathLst>
                <a:path w="206685" h="209804">
                  <a:moveTo>
                    <a:pt x="122456" y="74025"/>
                  </a:moveTo>
                  <a:lnTo>
                    <a:pt x="133634" y="57257"/>
                  </a:lnTo>
                  <a:lnTo>
                    <a:pt x="136003" y="39667"/>
                  </a:lnTo>
                  <a:lnTo>
                    <a:pt x="134997" y="30062"/>
                  </a:lnTo>
                  <a:lnTo>
                    <a:pt x="127640" y="13152"/>
                  </a:lnTo>
                  <a:lnTo>
                    <a:pt x="122402" y="5367"/>
                  </a:lnTo>
                  <a:lnTo>
                    <a:pt x="114231" y="1347"/>
                  </a:lnTo>
                  <a:lnTo>
                    <a:pt x="92674" y="0"/>
                  </a:lnTo>
                  <a:lnTo>
                    <a:pt x="59820" y="11408"/>
                  </a:lnTo>
                  <a:lnTo>
                    <a:pt x="33447" y="35195"/>
                  </a:lnTo>
                  <a:lnTo>
                    <a:pt x="16405" y="64470"/>
                  </a:lnTo>
                  <a:lnTo>
                    <a:pt x="1335" y="115378"/>
                  </a:lnTo>
                  <a:lnTo>
                    <a:pt x="0" y="161277"/>
                  </a:lnTo>
                  <a:lnTo>
                    <a:pt x="7980" y="186503"/>
                  </a:lnTo>
                  <a:lnTo>
                    <a:pt x="22445" y="203174"/>
                  </a:lnTo>
                  <a:lnTo>
                    <a:pt x="31215" y="209258"/>
                  </a:lnTo>
                  <a:lnTo>
                    <a:pt x="40571" y="209803"/>
                  </a:lnTo>
                  <a:lnTo>
                    <a:pt x="60326" y="201052"/>
                  </a:lnTo>
                  <a:lnTo>
                    <a:pt x="85590" y="176393"/>
                  </a:lnTo>
                  <a:lnTo>
                    <a:pt x="110769" y="126284"/>
                  </a:lnTo>
                  <a:lnTo>
                    <a:pt x="114665" y="115883"/>
                  </a:lnTo>
                  <a:lnTo>
                    <a:pt x="118432" y="112459"/>
                  </a:lnTo>
                  <a:lnTo>
                    <a:pt x="122113" y="113686"/>
                  </a:lnTo>
                  <a:lnTo>
                    <a:pt x="129323" y="124407"/>
                  </a:lnTo>
                  <a:lnTo>
                    <a:pt x="146603" y="156767"/>
                  </a:lnTo>
                  <a:lnTo>
                    <a:pt x="160094" y="170461"/>
                  </a:lnTo>
                  <a:lnTo>
                    <a:pt x="177789" y="180446"/>
                  </a:lnTo>
                  <a:lnTo>
                    <a:pt x="185080" y="182407"/>
                  </a:lnTo>
                  <a:lnTo>
                    <a:pt x="191112" y="182545"/>
                  </a:lnTo>
                  <a:lnTo>
                    <a:pt x="206684" y="179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92295" y="1667793"/>
              <a:ext cx="158734" cy="235681"/>
            </a:xfrm>
            <a:custGeom>
              <a:avLst/>
              <a:gdLst/>
              <a:ahLst/>
              <a:cxnLst/>
              <a:rect l="0" t="0" r="0" b="0"/>
              <a:pathLst>
                <a:path w="158734" h="235681">
                  <a:moveTo>
                    <a:pt x="130462" y="16766"/>
                  </a:moveTo>
                  <a:lnTo>
                    <a:pt x="119283" y="5588"/>
                  </a:lnTo>
                  <a:lnTo>
                    <a:pt x="98197" y="100"/>
                  </a:lnTo>
                  <a:lnTo>
                    <a:pt x="71668" y="0"/>
                  </a:lnTo>
                  <a:lnTo>
                    <a:pt x="37002" y="13098"/>
                  </a:lnTo>
                  <a:lnTo>
                    <a:pt x="15224" y="25274"/>
                  </a:lnTo>
                  <a:lnTo>
                    <a:pt x="8013" y="34137"/>
                  </a:lnTo>
                  <a:lnTo>
                    <a:pt x="0" y="56462"/>
                  </a:lnTo>
                  <a:lnTo>
                    <a:pt x="204" y="66627"/>
                  </a:lnTo>
                  <a:lnTo>
                    <a:pt x="6668" y="84160"/>
                  </a:lnTo>
                  <a:lnTo>
                    <a:pt x="14007" y="89771"/>
                  </a:lnTo>
                  <a:lnTo>
                    <a:pt x="66975" y="105105"/>
                  </a:lnTo>
                  <a:lnTo>
                    <a:pt x="130434" y="131203"/>
                  </a:lnTo>
                  <a:lnTo>
                    <a:pt x="145267" y="147176"/>
                  </a:lnTo>
                  <a:lnTo>
                    <a:pt x="154589" y="167143"/>
                  </a:lnTo>
                  <a:lnTo>
                    <a:pt x="158733" y="191615"/>
                  </a:lnTo>
                  <a:lnTo>
                    <a:pt x="154335" y="211850"/>
                  </a:lnTo>
                  <a:lnTo>
                    <a:pt x="149887" y="220521"/>
                  </a:lnTo>
                  <a:lnTo>
                    <a:pt x="142241" y="226303"/>
                  </a:lnTo>
                  <a:lnTo>
                    <a:pt x="121269" y="232726"/>
                  </a:lnTo>
                  <a:lnTo>
                    <a:pt x="63611" y="235680"/>
                  </a:lnTo>
                  <a:lnTo>
                    <a:pt x="14648" y="227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09745" y="1684795"/>
              <a:ext cx="207852" cy="219437"/>
            </a:xfrm>
            <a:custGeom>
              <a:avLst/>
              <a:gdLst/>
              <a:ahLst/>
              <a:cxnLst/>
              <a:rect l="0" t="0" r="0" b="0"/>
              <a:pathLst>
                <a:path w="207852" h="219437">
                  <a:moveTo>
                    <a:pt x="144680" y="94521"/>
                  </a:moveTo>
                  <a:lnTo>
                    <a:pt x="144680" y="35904"/>
                  </a:lnTo>
                  <a:lnTo>
                    <a:pt x="141170" y="25027"/>
                  </a:lnTo>
                  <a:lnTo>
                    <a:pt x="127912" y="6703"/>
                  </a:lnTo>
                  <a:lnTo>
                    <a:pt x="118293" y="2050"/>
                  </a:lnTo>
                  <a:lnTo>
                    <a:pt x="95128" y="0"/>
                  </a:lnTo>
                  <a:lnTo>
                    <a:pt x="84739" y="3431"/>
                  </a:lnTo>
                  <a:lnTo>
                    <a:pt x="66957" y="16602"/>
                  </a:lnTo>
                  <a:lnTo>
                    <a:pt x="22110" y="74017"/>
                  </a:lnTo>
                  <a:lnTo>
                    <a:pt x="6457" y="105213"/>
                  </a:lnTo>
                  <a:lnTo>
                    <a:pt x="0" y="142272"/>
                  </a:lnTo>
                  <a:lnTo>
                    <a:pt x="3676" y="177299"/>
                  </a:lnTo>
                  <a:lnTo>
                    <a:pt x="17763" y="209905"/>
                  </a:lnTo>
                  <a:lnTo>
                    <a:pt x="24973" y="215897"/>
                  </a:lnTo>
                  <a:lnTo>
                    <a:pt x="33290" y="218722"/>
                  </a:lnTo>
                  <a:lnTo>
                    <a:pt x="42344" y="219436"/>
                  </a:lnTo>
                  <a:lnTo>
                    <a:pt x="58643" y="213989"/>
                  </a:lnTo>
                  <a:lnTo>
                    <a:pt x="73686" y="202600"/>
                  </a:lnTo>
                  <a:lnTo>
                    <a:pt x="88171" y="185840"/>
                  </a:lnTo>
                  <a:lnTo>
                    <a:pt x="96168" y="163573"/>
                  </a:lnTo>
                  <a:lnTo>
                    <a:pt x="107789" y="105824"/>
                  </a:lnTo>
                  <a:lnTo>
                    <a:pt x="105667" y="84336"/>
                  </a:lnTo>
                  <a:lnTo>
                    <a:pt x="104633" y="83052"/>
                  </a:lnTo>
                  <a:lnTo>
                    <a:pt x="103485" y="97222"/>
                  </a:lnTo>
                  <a:lnTo>
                    <a:pt x="114016" y="132496"/>
                  </a:lnTo>
                  <a:lnTo>
                    <a:pt x="131955" y="166994"/>
                  </a:lnTo>
                  <a:lnTo>
                    <a:pt x="157677" y="193853"/>
                  </a:lnTo>
                  <a:lnTo>
                    <a:pt x="177362" y="203009"/>
                  </a:lnTo>
                  <a:lnTo>
                    <a:pt x="207851" y="210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28124" y="1724361"/>
              <a:ext cx="155320" cy="214829"/>
            </a:xfrm>
            <a:custGeom>
              <a:avLst/>
              <a:gdLst/>
              <a:ahLst/>
              <a:cxnLst/>
              <a:rect l="0" t="0" r="0" b="0"/>
              <a:pathLst>
                <a:path w="155320" h="214829">
                  <a:moveTo>
                    <a:pt x="0" y="33898"/>
                  </a:moveTo>
                  <a:lnTo>
                    <a:pt x="0" y="88042"/>
                  </a:lnTo>
                  <a:lnTo>
                    <a:pt x="0" y="142989"/>
                  </a:lnTo>
                  <a:lnTo>
                    <a:pt x="11453" y="201468"/>
                  </a:lnTo>
                  <a:lnTo>
                    <a:pt x="14654" y="212292"/>
                  </a:lnTo>
                  <a:lnTo>
                    <a:pt x="16789" y="214828"/>
                  </a:lnTo>
                  <a:lnTo>
                    <a:pt x="18211" y="211840"/>
                  </a:lnTo>
                  <a:lnTo>
                    <a:pt x="18623" y="197211"/>
                  </a:lnTo>
                  <a:lnTo>
                    <a:pt x="11826" y="143445"/>
                  </a:lnTo>
                  <a:lnTo>
                    <a:pt x="11955" y="83439"/>
                  </a:lnTo>
                  <a:lnTo>
                    <a:pt x="25217" y="24347"/>
                  </a:lnTo>
                  <a:lnTo>
                    <a:pt x="30849" y="15832"/>
                  </a:lnTo>
                  <a:lnTo>
                    <a:pt x="46466" y="3252"/>
                  </a:lnTo>
                  <a:lnTo>
                    <a:pt x="68225" y="0"/>
                  </a:lnTo>
                  <a:lnTo>
                    <a:pt x="91153" y="3624"/>
                  </a:lnTo>
                  <a:lnTo>
                    <a:pt x="109143" y="13034"/>
                  </a:lnTo>
                  <a:lnTo>
                    <a:pt x="121818" y="28134"/>
                  </a:lnTo>
                  <a:lnTo>
                    <a:pt x="147002" y="86959"/>
                  </a:lnTo>
                  <a:lnTo>
                    <a:pt x="154691" y="121369"/>
                  </a:lnTo>
                  <a:lnTo>
                    <a:pt x="155319" y="145303"/>
                  </a:lnTo>
                  <a:lnTo>
                    <a:pt x="147399" y="181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801879" y="2069223"/>
            <a:ext cx="4042267" cy="1141969"/>
            <a:chOff x="5801879" y="2069223"/>
            <a:chExt cx="4042267" cy="1141969"/>
          </a:xfrm>
        </p:grpSpPr>
        <p:sp>
          <p:nvSpPr>
            <p:cNvPr id="46" name="Freeform 45"/>
            <p:cNvSpPr/>
            <p:nvPr/>
          </p:nvSpPr>
          <p:spPr>
            <a:xfrm>
              <a:off x="5801879" y="2236654"/>
              <a:ext cx="199365" cy="273211"/>
            </a:xfrm>
            <a:custGeom>
              <a:avLst/>
              <a:gdLst/>
              <a:ahLst/>
              <a:cxnLst/>
              <a:rect l="0" t="0" r="0" b="0"/>
              <a:pathLst>
                <a:path w="199365" h="273211">
                  <a:moveTo>
                    <a:pt x="146722" y="79615"/>
                  </a:moveTo>
                  <a:lnTo>
                    <a:pt x="127594" y="26910"/>
                  </a:lnTo>
                  <a:lnTo>
                    <a:pt x="116384" y="10957"/>
                  </a:lnTo>
                  <a:lnTo>
                    <a:pt x="97364" y="2307"/>
                  </a:lnTo>
                  <a:lnTo>
                    <a:pt x="85740" y="0"/>
                  </a:lnTo>
                  <a:lnTo>
                    <a:pt x="75652" y="802"/>
                  </a:lnTo>
                  <a:lnTo>
                    <a:pt x="58203" y="7932"/>
                  </a:lnTo>
                  <a:lnTo>
                    <a:pt x="35226" y="30690"/>
                  </a:lnTo>
                  <a:lnTo>
                    <a:pt x="10882" y="88438"/>
                  </a:lnTo>
                  <a:lnTo>
                    <a:pt x="2748" y="127463"/>
                  </a:lnTo>
                  <a:lnTo>
                    <a:pt x="0" y="187462"/>
                  </a:lnTo>
                  <a:lnTo>
                    <a:pt x="5113" y="224654"/>
                  </a:lnTo>
                  <a:lnTo>
                    <a:pt x="19626" y="257900"/>
                  </a:lnTo>
                  <a:lnTo>
                    <a:pt x="28066" y="265152"/>
                  </a:lnTo>
                  <a:lnTo>
                    <a:pt x="49923" y="273210"/>
                  </a:lnTo>
                  <a:lnTo>
                    <a:pt x="59962" y="273019"/>
                  </a:lnTo>
                  <a:lnTo>
                    <a:pt x="77356" y="266568"/>
                  </a:lnTo>
                  <a:lnTo>
                    <a:pt x="100302" y="244193"/>
                  </a:lnTo>
                  <a:lnTo>
                    <a:pt x="120612" y="204021"/>
                  </a:lnTo>
                  <a:lnTo>
                    <a:pt x="129887" y="165739"/>
                  </a:lnTo>
                  <a:lnTo>
                    <a:pt x="123726" y="114001"/>
                  </a:lnTo>
                  <a:lnTo>
                    <a:pt x="120863" y="102539"/>
                  </a:lnTo>
                  <a:lnTo>
                    <a:pt x="118954" y="99577"/>
                  </a:lnTo>
                  <a:lnTo>
                    <a:pt x="117682" y="102282"/>
                  </a:lnTo>
                  <a:lnTo>
                    <a:pt x="117438" y="116595"/>
                  </a:lnTo>
                  <a:lnTo>
                    <a:pt x="129940" y="164553"/>
                  </a:lnTo>
                  <a:lnTo>
                    <a:pt x="151769" y="204927"/>
                  </a:lnTo>
                  <a:lnTo>
                    <a:pt x="171744" y="228009"/>
                  </a:lnTo>
                  <a:lnTo>
                    <a:pt x="199364" y="248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37211" y="2090878"/>
              <a:ext cx="142026" cy="430947"/>
            </a:xfrm>
            <a:custGeom>
              <a:avLst/>
              <a:gdLst/>
              <a:ahLst/>
              <a:cxnLst/>
              <a:rect l="0" t="0" r="0" b="0"/>
              <a:pathLst>
                <a:path w="142026" h="430947">
                  <a:moveTo>
                    <a:pt x="111431" y="299091"/>
                  </a:moveTo>
                  <a:lnTo>
                    <a:pt x="100253" y="282323"/>
                  </a:lnTo>
                  <a:lnTo>
                    <a:pt x="92281" y="277384"/>
                  </a:lnTo>
                  <a:lnTo>
                    <a:pt x="70945" y="271895"/>
                  </a:lnTo>
                  <a:lnTo>
                    <a:pt x="59874" y="273941"/>
                  </a:lnTo>
                  <a:lnTo>
                    <a:pt x="38214" y="285574"/>
                  </a:lnTo>
                  <a:lnTo>
                    <a:pt x="11879" y="311853"/>
                  </a:lnTo>
                  <a:lnTo>
                    <a:pt x="2845" y="337908"/>
                  </a:lnTo>
                  <a:lnTo>
                    <a:pt x="0" y="366646"/>
                  </a:lnTo>
                  <a:lnTo>
                    <a:pt x="2634" y="391116"/>
                  </a:lnTo>
                  <a:lnTo>
                    <a:pt x="10824" y="410571"/>
                  </a:lnTo>
                  <a:lnTo>
                    <a:pt x="16284" y="419034"/>
                  </a:lnTo>
                  <a:lnTo>
                    <a:pt x="24603" y="424676"/>
                  </a:lnTo>
                  <a:lnTo>
                    <a:pt x="46325" y="430946"/>
                  </a:lnTo>
                  <a:lnTo>
                    <a:pt x="56329" y="429108"/>
                  </a:lnTo>
                  <a:lnTo>
                    <a:pt x="73683" y="417707"/>
                  </a:lnTo>
                  <a:lnTo>
                    <a:pt x="91018" y="391558"/>
                  </a:lnTo>
                  <a:lnTo>
                    <a:pt x="114591" y="334470"/>
                  </a:lnTo>
                  <a:lnTo>
                    <a:pt x="131726" y="273107"/>
                  </a:lnTo>
                  <a:lnTo>
                    <a:pt x="139672" y="228221"/>
                  </a:lnTo>
                  <a:lnTo>
                    <a:pt x="142025" y="173587"/>
                  </a:lnTo>
                  <a:lnTo>
                    <a:pt x="137232" y="113903"/>
                  </a:lnTo>
                  <a:lnTo>
                    <a:pt x="125020" y="59913"/>
                  </a:lnTo>
                  <a:lnTo>
                    <a:pt x="113638" y="20513"/>
                  </a:lnTo>
                  <a:lnTo>
                    <a:pt x="102273" y="1363"/>
                  </a:lnTo>
                  <a:lnTo>
                    <a:pt x="97137" y="0"/>
                  </a:lnTo>
                  <a:lnTo>
                    <a:pt x="92543" y="3770"/>
                  </a:lnTo>
                  <a:lnTo>
                    <a:pt x="88311" y="10963"/>
                  </a:lnTo>
                  <a:lnTo>
                    <a:pt x="82354" y="43444"/>
                  </a:lnTo>
                  <a:lnTo>
                    <a:pt x="80341" y="104746"/>
                  </a:lnTo>
                  <a:lnTo>
                    <a:pt x="83063" y="166941"/>
                  </a:lnTo>
                  <a:lnTo>
                    <a:pt x="88930" y="224894"/>
                  </a:lnTo>
                  <a:lnTo>
                    <a:pt x="98495" y="283091"/>
                  </a:lnTo>
                  <a:lnTo>
                    <a:pt x="109418" y="317357"/>
                  </a:lnTo>
                  <a:lnTo>
                    <a:pt x="132488" y="351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46308" y="2069223"/>
              <a:ext cx="133294" cy="435145"/>
            </a:xfrm>
            <a:custGeom>
              <a:avLst/>
              <a:gdLst/>
              <a:ahLst/>
              <a:cxnLst/>
              <a:rect l="0" t="0" r="0" b="0"/>
              <a:pathLst>
                <a:path w="133294" h="435145">
                  <a:moveTo>
                    <a:pt x="81319" y="320746"/>
                  </a:moveTo>
                  <a:lnTo>
                    <a:pt x="86908" y="303978"/>
                  </a:lnTo>
                  <a:lnTo>
                    <a:pt x="86215" y="296699"/>
                  </a:lnTo>
                  <a:lnTo>
                    <a:pt x="79205" y="282372"/>
                  </a:lnTo>
                  <a:lnTo>
                    <a:pt x="71721" y="278786"/>
                  </a:lnTo>
                  <a:lnTo>
                    <a:pt x="50927" y="277920"/>
                  </a:lnTo>
                  <a:lnTo>
                    <a:pt x="41171" y="281667"/>
                  </a:lnTo>
                  <a:lnTo>
                    <a:pt x="24091" y="295188"/>
                  </a:lnTo>
                  <a:lnTo>
                    <a:pt x="6910" y="322532"/>
                  </a:lnTo>
                  <a:lnTo>
                    <a:pt x="0" y="358449"/>
                  </a:lnTo>
                  <a:lnTo>
                    <a:pt x="6071" y="404102"/>
                  </a:lnTo>
                  <a:lnTo>
                    <a:pt x="12000" y="425643"/>
                  </a:lnTo>
                  <a:lnTo>
                    <a:pt x="18729" y="431622"/>
                  </a:lnTo>
                  <a:lnTo>
                    <a:pt x="27894" y="434437"/>
                  </a:lnTo>
                  <a:lnTo>
                    <a:pt x="38683" y="435144"/>
                  </a:lnTo>
                  <a:lnTo>
                    <a:pt x="47046" y="432106"/>
                  </a:lnTo>
                  <a:lnTo>
                    <a:pt x="59457" y="419372"/>
                  </a:lnTo>
                  <a:lnTo>
                    <a:pt x="99104" y="356686"/>
                  </a:lnTo>
                  <a:lnTo>
                    <a:pt x="114404" y="310857"/>
                  </a:lnTo>
                  <a:lnTo>
                    <a:pt x="126347" y="254645"/>
                  </a:lnTo>
                  <a:lnTo>
                    <a:pt x="131705" y="193535"/>
                  </a:lnTo>
                  <a:lnTo>
                    <a:pt x="133293" y="136565"/>
                  </a:lnTo>
                  <a:lnTo>
                    <a:pt x="128174" y="82640"/>
                  </a:lnTo>
                  <a:lnTo>
                    <a:pt x="114794" y="28827"/>
                  </a:lnTo>
                  <a:lnTo>
                    <a:pt x="103605" y="6170"/>
                  </a:lnTo>
                  <a:lnTo>
                    <a:pt x="97347" y="1064"/>
                  </a:lnTo>
                  <a:lnTo>
                    <a:pt x="90834" y="0"/>
                  </a:lnTo>
                  <a:lnTo>
                    <a:pt x="84152" y="1630"/>
                  </a:lnTo>
                  <a:lnTo>
                    <a:pt x="78529" y="6227"/>
                  </a:lnTo>
                  <a:lnTo>
                    <a:pt x="69160" y="20692"/>
                  </a:lnTo>
                  <a:lnTo>
                    <a:pt x="62019" y="75386"/>
                  </a:lnTo>
                  <a:lnTo>
                    <a:pt x="60782" y="125344"/>
                  </a:lnTo>
                  <a:lnTo>
                    <a:pt x="63484" y="188388"/>
                  </a:lnTo>
                  <a:lnTo>
                    <a:pt x="69347" y="246508"/>
                  </a:lnTo>
                  <a:lnTo>
                    <a:pt x="78911" y="298672"/>
                  </a:lnTo>
                  <a:lnTo>
                    <a:pt x="95184" y="349704"/>
                  </a:lnTo>
                  <a:lnTo>
                    <a:pt x="123433" y="404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58908" y="2389969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43440" y="223204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80311" y="2137285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3119" y="54144"/>
                  </a:lnTo>
                  <a:lnTo>
                    <a:pt x="9065" y="114680"/>
                  </a:lnTo>
                  <a:lnTo>
                    <a:pt x="15684" y="165650"/>
                  </a:lnTo>
                  <a:lnTo>
                    <a:pt x="19465" y="217797"/>
                  </a:lnTo>
                  <a:lnTo>
                    <a:pt x="29147" y="272179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85554" y="2284683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34468" y="17959"/>
                  </a:lnTo>
                  <a:lnTo>
                    <a:pt x="79940" y="31667"/>
                  </a:lnTo>
                  <a:lnTo>
                    <a:pt x="24370" y="4564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06653" y="236891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42692"/>
                  </a:lnTo>
                  <a:lnTo>
                    <a:pt x="9878" y="104311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27710" y="225309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94852" y="2347854"/>
              <a:ext cx="133482" cy="163572"/>
            </a:xfrm>
            <a:custGeom>
              <a:avLst/>
              <a:gdLst/>
              <a:ahLst/>
              <a:cxnLst/>
              <a:rect l="0" t="0" r="0" b="0"/>
              <a:pathLst>
                <a:path w="133482" h="163572">
                  <a:moveTo>
                    <a:pt x="101313" y="0"/>
                  </a:moveTo>
                  <a:lnTo>
                    <a:pt x="78957" y="0"/>
                  </a:lnTo>
                  <a:lnTo>
                    <a:pt x="61741" y="6240"/>
                  </a:lnTo>
                  <a:lnTo>
                    <a:pt x="31626" y="29309"/>
                  </a:lnTo>
                  <a:lnTo>
                    <a:pt x="10215" y="55088"/>
                  </a:lnTo>
                  <a:lnTo>
                    <a:pt x="2333" y="77906"/>
                  </a:lnTo>
                  <a:lnTo>
                    <a:pt x="0" y="102476"/>
                  </a:lnTo>
                  <a:lnTo>
                    <a:pt x="2863" y="125094"/>
                  </a:lnTo>
                  <a:lnTo>
                    <a:pt x="11154" y="143725"/>
                  </a:lnTo>
                  <a:lnTo>
                    <a:pt x="16641" y="151969"/>
                  </a:lnTo>
                  <a:lnTo>
                    <a:pt x="24978" y="157465"/>
                  </a:lnTo>
                  <a:lnTo>
                    <a:pt x="46720" y="163571"/>
                  </a:lnTo>
                  <a:lnTo>
                    <a:pt x="79678" y="161420"/>
                  </a:lnTo>
                  <a:lnTo>
                    <a:pt x="97937" y="153241"/>
                  </a:lnTo>
                  <a:lnTo>
                    <a:pt x="128723" y="128926"/>
                  </a:lnTo>
                  <a:lnTo>
                    <a:pt x="132454" y="119876"/>
                  </a:lnTo>
                  <a:lnTo>
                    <a:pt x="133481" y="97342"/>
                  </a:lnTo>
                  <a:lnTo>
                    <a:pt x="127482" y="63937"/>
                  </a:lnTo>
                  <a:lnTo>
                    <a:pt x="10131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27751" y="2315359"/>
              <a:ext cx="200042" cy="190424"/>
            </a:xfrm>
            <a:custGeom>
              <a:avLst/>
              <a:gdLst/>
              <a:ahLst/>
              <a:cxnLst/>
              <a:rect l="0" t="0" r="0" b="0"/>
              <a:pathLst>
                <a:path w="200042" h="190424">
                  <a:moveTo>
                    <a:pt x="0" y="53552"/>
                  </a:moveTo>
                  <a:lnTo>
                    <a:pt x="15641" y="71533"/>
                  </a:lnTo>
                  <a:lnTo>
                    <a:pt x="50336" y="129883"/>
                  </a:lnTo>
                  <a:lnTo>
                    <a:pt x="66225" y="169886"/>
                  </a:lnTo>
                  <a:lnTo>
                    <a:pt x="66377" y="174392"/>
                  </a:lnTo>
                  <a:lnTo>
                    <a:pt x="64139" y="175056"/>
                  </a:lnTo>
                  <a:lnTo>
                    <a:pt x="60306" y="173160"/>
                  </a:lnTo>
                  <a:lnTo>
                    <a:pt x="52929" y="161693"/>
                  </a:lnTo>
                  <a:lnTo>
                    <a:pt x="29066" y="106138"/>
                  </a:lnTo>
                  <a:lnTo>
                    <a:pt x="24600" y="59645"/>
                  </a:lnTo>
                  <a:lnTo>
                    <a:pt x="27701" y="30134"/>
                  </a:lnTo>
                  <a:lnTo>
                    <a:pt x="32506" y="19223"/>
                  </a:lnTo>
                  <a:lnTo>
                    <a:pt x="47203" y="3980"/>
                  </a:lnTo>
                  <a:lnTo>
                    <a:pt x="56035" y="617"/>
                  </a:lnTo>
                  <a:lnTo>
                    <a:pt x="75207" y="0"/>
                  </a:lnTo>
                  <a:lnTo>
                    <a:pt x="105732" y="6230"/>
                  </a:lnTo>
                  <a:lnTo>
                    <a:pt x="131414" y="21073"/>
                  </a:lnTo>
                  <a:lnTo>
                    <a:pt x="153841" y="40290"/>
                  </a:lnTo>
                  <a:lnTo>
                    <a:pt x="169715" y="66390"/>
                  </a:lnTo>
                  <a:lnTo>
                    <a:pt x="192825" y="127455"/>
                  </a:lnTo>
                  <a:lnTo>
                    <a:pt x="200041" y="190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82820" y="2312985"/>
              <a:ext cx="250342" cy="227557"/>
            </a:xfrm>
            <a:custGeom>
              <a:avLst/>
              <a:gdLst/>
              <a:ahLst/>
              <a:cxnLst/>
              <a:rect l="0" t="0" r="0" b="0"/>
              <a:pathLst>
                <a:path w="250342" h="227557">
                  <a:moveTo>
                    <a:pt x="92413" y="45398"/>
                  </a:moveTo>
                  <a:lnTo>
                    <a:pt x="53895" y="47738"/>
                  </a:lnTo>
                  <a:lnTo>
                    <a:pt x="35910" y="56576"/>
                  </a:lnTo>
                  <a:lnTo>
                    <a:pt x="23236" y="71423"/>
                  </a:lnTo>
                  <a:lnTo>
                    <a:pt x="5569" y="109550"/>
                  </a:lnTo>
                  <a:lnTo>
                    <a:pt x="0" y="151624"/>
                  </a:lnTo>
                  <a:lnTo>
                    <a:pt x="4937" y="174888"/>
                  </a:lnTo>
                  <a:lnTo>
                    <a:pt x="20871" y="201139"/>
                  </a:lnTo>
                  <a:lnTo>
                    <a:pt x="34880" y="215222"/>
                  </a:lnTo>
                  <a:lnTo>
                    <a:pt x="52805" y="225380"/>
                  </a:lnTo>
                  <a:lnTo>
                    <a:pt x="72469" y="227556"/>
                  </a:lnTo>
                  <a:lnTo>
                    <a:pt x="92908" y="223453"/>
                  </a:lnTo>
                  <a:lnTo>
                    <a:pt x="113690" y="213831"/>
                  </a:lnTo>
                  <a:lnTo>
                    <a:pt x="128385" y="198636"/>
                  </a:lnTo>
                  <a:lnTo>
                    <a:pt x="137647" y="179014"/>
                  </a:lnTo>
                  <a:lnTo>
                    <a:pt x="141690" y="142830"/>
                  </a:lnTo>
                  <a:lnTo>
                    <a:pt x="130112" y="87864"/>
                  </a:lnTo>
                  <a:lnTo>
                    <a:pt x="114631" y="61620"/>
                  </a:lnTo>
                  <a:lnTo>
                    <a:pt x="111904" y="59722"/>
                  </a:lnTo>
                  <a:lnTo>
                    <a:pt x="111256" y="61966"/>
                  </a:lnTo>
                  <a:lnTo>
                    <a:pt x="111994" y="66972"/>
                  </a:lnTo>
                  <a:lnTo>
                    <a:pt x="148130" y="130273"/>
                  </a:lnTo>
                  <a:lnTo>
                    <a:pt x="174691" y="176764"/>
                  </a:lnTo>
                  <a:lnTo>
                    <a:pt x="194651" y="199225"/>
                  </a:lnTo>
                  <a:lnTo>
                    <a:pt x="198006" y="199422"/>
                  </a:lnTo>
                  <a:lnTo>
                    <a:pt x="199073" y="194874"/>
                  </a:lnTo>
                  <a:lnTo>
                    <a:pt x="198615" y="187163"/>
                  </a:lnTo>
                  <a:lnTo>
                    <a:pt x="186791" y="159542"/>
                  </a:lnTo>
                  <a:lnTo>
                    <a:pt x="153813" y="97894"/>
                  </a:lnTo>
                  <a:lnTo>
                    <a:pt x="142060" y="66412"/>
                  </a:lnTo>
                  <a:lnTo>
                    <a:pt x="141889" y="57068"/>
                  </a:lnTo>
                  <a:lnTo>
                    <a:pt x="147938" y="40446"/>
                  </a:lnTo>
                  <a:lnTo>
                    <a:pt x="170086" y="17934"/>
                  </a:lnTo>
                  <a:lnTo>
                    <a:pt x="204464" y="2036"/>
                  </a:lnTo>
                  <a:lnTo>
                    <a:pt x="224492" y="0"/>
                  </a:lnTo>
                  <a:lnTo>
                    <a:pt x="250341" y="3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885136" y="2333413"/>
              <a:ext cx="171798" cy="208444"/>
            </a:xfrm>
            <a:custGeom>
              <a:avLst/>
              <a:gdLst/>
              <a:ahLst/>
              <a:cxnLst/>
              <a:rect l="0" t="0" r="0" b="0"/>
              <a:pathLst>
                <a:path w="171798" h="208444">
                  <a:moveTo>
                    <a:pt x="127050" y="24970"/>
                  </a:moveTo>
                  <a:lnTo>
                    <a:pt x="115872" y="13792"/>
                  </a:lnTo>
                  <a:lnTo>
                    <a:pt x="86564" y="1251"/>
                  </a:lnTo>
                  <a:lnTo>
                    <a:pt x="64602" y="0"/>
                  </a:lnTo>
                  <a:lnTo>
                    <a:pt x="43144" y="4514"/>
                  </a:lnTo>
                  <a:lnTo>
                    <a:pt x="21909" y="14319"/>
                  </a:lnTo>
                  <a:lnTo>
                    <a:pt x="7011" y="29595"/>
                  </a:lnTo>
                  <a:lnTo>
                    <a:pt x="1401" y="38582"/>
                  </a:lnTo>
                  <a:lnTo>
                    <a:pt x="0" y="48082"/>
                  </a:lnTo>
                  <a:lnTo>
                    <a:pt x="4683" y="67997"/>
                  </a:lnTo>
                  <a:lnTo>
                    <a:pt x="11547" y="74712"/>
                  </a:lnTo>
                  <a:lnTo>
                    <a:pt x="74282" y="95368"/>
                  </a:lnTo>
                  <a:lnTo>
                    <a:pt x="104786" y="106920"/>
                  </a:lnTo>
                  <a:lnTo>
                    <a:pt x="149566" y="137898"/>
                  </a:lnTo>
                  <a:lnTo>
                    <a:pt x="163573" y="154709"/>
                  </a:lnTo>
                  <a:lnTo>
                    <a:pt x="168946" y="164105"/>
                  </a:lnTo>
                  <a:lnTo>
                    <a:pt x="171797" y="183904"/>
                  </a:lnTo>
                  <a:lnTo>
                    <a:pt x="170919" y="194097"/>
                  </a:lnTo>
                  <a:lnTo>
                    <a:pt x="164485" y="200892"/>
                  </a:lnTo>
                  <a:lnTo>
                    <a:pt x="141738" y="208443"/>
                  </a:lnTo>
                  <a:lnTo>
                    <a:pt x="101636" y="207104"/>
                  </a:lnTo>
                  <a:lnTo>
                    <a:pt x="41541" y="196036"/>
                  </a:lnTo>
                  <a:lnTo>
                    <a:pt x="21765" y="193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99536" y="2400497"/>
              <a:ext cx="141383" cy="205632"/>
            </a:xfrm>
            <a:custGeom>
              <a:avLst/>
              <a:gdLst/>
              <a:ahLst/>
              <a:cxnLst/>
              <a:rect l="0" t="0" r="0" b="0"/>
              <a:pathLst>
                <a:path w="141383" h="205632">
                  <a:moveTo>
                    <a:pt x="17935" y="31585"/>
                  </a:moveTo>
                  <a:lnTo>
                    <a:pt x="3464" y="65207"/>
                  </a:lnTo>
                  <a:lnTo>
                    <a:pt x="0" y="103419"/>
                  </a:lnTo>
                  <a:lnTo>
                    <a:pt x="11789" y="166593"/>
                  </a:lnTo>
                  <a:lnTo>
                    <a:pt x="27293" y="193900"/>
                  </a:lnTo>
                  <a:lnTo>
                    <a:pt x="35872" y="199457"/>
                  </a:lnTo>
                  <a:lnTo>
                    <a:pt x="57883" y="205631"/>
                  </a:lnTo>
                  <a:lnTo>
                    <a:pt x="80143" y="202135"/>
                  </a:lnTo>
                  <a:lnTo>
                    <a:pt x="100565" y="191613"/>
                  </a:lnTo>
                  <a:lnTo>
                    <a:pt x="117441" y="175239"/>
                  </a:lnTo>
                  <a:lnTo>
                    <a:pt x="134506" y="140700"/>
                  </a:lnTo>
                  <a:lnTo>
                    <a:pt x="141382" y="95241"/>
                  </a:lnTo>
                  <a:lnTo>
                    <a:pt x="135300" y="44289"/>
                  </a:lnTo>
                  <a:lnTo>
                    <a:pt x="1232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311446" y="2232041"/>
              <a:ext cx="164851" cy="318270"/>
            </a:xfrm>
            <a:custGeom>
              <a:avLst/>
              <a:gdLst/>
              <a:ahLst/>
              <a:cxnLst/>
              <a:rect l="0" t="0" r="0" b="0"/>
              <a:pathLst>
                <a:path w="164851" h="318270">
                  <a:moveTo>
                    <a:pt x="6067" y="0"/>
                  </a:moveTo>
                  <a:lnTo>
                    <a:pt x="0" y="33622"/>
                  </a:lnTo>
                  <a:lnTo>
                    <a:pt x="4522" y="88443"/>
                  </a:lnTo>
                  <a:lnTo>
                    <a:pt x="8729" y="138119"/>
                  </a:lnTo>
                  <a:lnTo>
                    <a:pt x="17384" y="189883"/>
                  </a:lnTo>
                  <a:lnTo>
                    <a:pt x="24238" y="239146"/>
                  </a:lnTo>
                  <a:lnTo>
                    <a:pt x="31640" y="296525"/>
                  </a:lnTo>
                  <a:lnTo>
                    <a:pt x="28965" y="295949"/>
                  </a:lnTo>
                  <a:lnTo>
                    <a:pt x="24842" y="292056"/>
                  </a:lnTo>
                  <a:lnTo>
                    <a:pt x="20260" y="272132"/>
                  </a:lnTo>
                  <a:lnTo>
                    <a:pt x="20801" y="231150"/>
                  </a:lnTo>
                  <a:lnTo>
                    <a:pt x="22908" y="217271"/>
                  </a:lnTo>
                  <a:lnTo>
                    <a:pt x="34608" y="195611"/>
                  </a:lnTo>
                  <a:lnTo>
                    <a:pt x="42642" y="186559"/>
                  </a:lnTo>
                  <a:lnTo>
                    <a:pt x="64046" y="176502"/>
                  </a:lnTo>
                  <a:lnTo>
                    <a:pt x="76305" y="173820"/>
                  </a:lnTo>
                  <a:lnTo>
                    <a:pt x="99285" y="177079"/>
                  </a:lnTo>
                  <a:lnTo>
                    <a:pt x="128834" y="192068"/>
                  </a:lnTo>
                  <a:lnTo>
                    <a:pt x="144857" y="207026"/>
                  </a:lnTo>
                  <a:lnTo>
                    <a:pt x="159778" y="229272"/>
                  </a:lnTo>
                  <a:lnTo>
                    <a:pt x="164850" y="251637"/>
                  </a:lnTo>
                  <a:lnTo>
                    <a:pt x="162035" y="273276"/>
                  </a:lnTo>
                  <a:lnTo>
                    <a:pt x="152985" y="294591"/>
                  </a:lnTo>
                  <a:lnTo>
                    <a:pt x="134925" y="309524"/>
                  </a:lnTo>
                  <a:lnTo>
                    <a:pt x="123557" y="315144"/>
                  </a:lnTo>
                  <a:lnTo>
                    <a:pt x="98449" y="318269"/>
                  </a:lnTo>
                  <a:lnTo>
                    <a:pt x="49791" y="310742"/>
                  </a:lnTo>
                  <a:lnTo>
                    <a:pt x="606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49790" y="2263626"/>
              <a:ext cx="41464" cy="347442"/>
            </a:xfrm>
            <a:custGeom>
              <a:avLst/>
              <a:gdLst/>
              <a:ahLst/>
              <a:cxnLst/>
              <a:rect l="0" t="0" r="0" b="0"/>
              <a:pathLst>
                <a:path w="41464" h="347442">
                  <a:moveTo>
                    <a:pt x="9879" y="0"/>
                  </a:moveTo>
                  <a:lnTo>
                    <a:pt x="2643" y="27557"/>
                  </a:lnTo>
                  <a:lnTo>
                    <a:pt x="0" y="83779"/>
                  </a:lnTo>
                  <a:lnTo>
                    <a:pt x="2662" y="132448"/>
                  </a:lnTo>
                  <a:lnTo>
                    <a:pt x="10860" y="188203"/>
                  </a:lnTo>
                  <a:lnTo>
                    <a:pt x="20697" y="241768"/>
                  </a:lnTo>
                  <a:lnTo>
                    <a:pt x="27902" y="291564"/>
                  </a:lnTo>
                  <a:lnTo>
                    <a:pt x="33155" y="326595"/>
                  </a:lnTo>
                  <a:lnTo>
                    <a:pt x="4146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22798" y="2389969"/>
              <a:ext cx="242157" cy="8383"/>
            </a:xfrm>
            <a:custGeom>
              <a:avLst/>
              <a:gdLst/>
              <a:ahLst/>
              <a:cxnLst/>
              <a:rect l="0" t="0" r="0" b="0"/>
              <a:pathLst>
                <a:path w="242157" h="8383">
                  <a:moveTo>
                    <a:pt x="242156" y="0"/>
                  </a:moveTo>
                  <a:lnTo>
                    <a:pt x="183538" y="5589"/>
                  </a:lnTo>
                  <a:lnTo>
                    <a:pt x="122129" y="8382"/>
                  </a:lnTo>
                  <a:lnTo>
                    <a:pt x="63725" y="2002"/>
                  </a:lnTo>
                  <a:lnTo>
                    <a:pt x="27460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75482" y="2389969"/>
              <a:ext cx="105286" cy="182603"/>
            </a:xfrm>
            <a:custGeom>
              <a:avLst/>
              <a:gdLst/>
              <a:ahLst/>
              <a:cxnLst/>
              <a:rect l="0" t="0" r="0" b="0"/>
              <a:pathLst>
                <a:path w="105286" h="182603">
                  <a:moveTo>
                    <a:pt x="0" y="73699"/>
                  </a:moveTo>
                  <a:lnTo>
                    <a:pt x="17957" y="127574"/>
                  </a:lnTo>
                  <a:lnTo>
                    <a:pt x="36300" y="182602"/>
                  </a:lnTo>
                  <a:lnTo>
                    <a:pt x="26624" y="162931"/>
                  </a:lnTo>
                  <a:lnTo>
                    <a:pt x="8118" y="125250"/>
                  </a:lnTo>
                  <a:lnTo>
                    <a:pt x="2406" y="88844"/>
                  </a:lnTo>
                  <a:lnTo>
                    <a:pt x="7308" y="65222"/>
                  </a:lnTo>
                  <a:lnTo>
                    <a:pt x="11891" y="54010"/>
                  </a:lnTo>
                  <a:lnTo>
                    <a:pt x="26341" y="38432"/>
                  </a:lnTo>
                  <a:lnTo>
                    <a:pt x="81572" y="111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38737" y="2421228"/>
              <a:ext cx="205243" cy="169824"/>
            </a:xfrm>
            <a:custGeom>
              <a:avLst/>
              <a:gdLst/>
              <a:ahLst/>
              <a:cxnLst/>
              <a:rect l="0" t="0" r="0" b="0"/>
              <a:pathLst>
                <a:path w="205243" h="169824">
                  <a:moveTo>
                    <a:pt x="99957" y="74025"/>
                  </a:moveTo>
                  <a:lnTo>
                    <a:pt x="80830" y="21320"/>
                  </a:lnTo>
                  <a:lnTo>
                    <a:pt x="69619" y="5368"/>
                  </a:lnTo>
                  <a:lnTo>
                    <a:pt x="61015" y="1347"/>
                  </a:lnTo>
                  <a:lnTo>
                    <a:pt x="38976" y="0"/>
                  </a:lnTo>
                  <a:lnTo>
                    <a:pt x="28887" y="3618"/>
                  </a:lnTo>
                  <a:lnTo>
                    <a:pt x="11439" y="16997"/>
                  </a:lnTo>
                  <a:lnTo>
                    <a:pt x="2124" y="40881"/>
                  </a:lnTo>
                  <a:lnTo>
                    <a:pt x="0" y="87211"/>
                  </a:lnTo>
                  <a:lnTo>
                    <a:pt x="5229" y="118491"/>
                  </a:lnTo>
                  <a:lnTo>
                    <a:pt x="15352" y="144091"/>
                  </a:lnTo>
                  <a:lnTo>
                    <a:pt x="30770" y="160928"/>
                  </a:lnTo>
                  <a:lnTo>
                    <a:pt x="39794" y="167055"/>
                  </a:lnTo>
                  <a:lnTo>
                    <a:pt x="48150" y="168801"/>
                  </a:lnTo>
                  <a:lnTo>
                    <a:pt x="56061" y="167625"/>
                  </a:lnTo>
                  <a:lnTo>
                    <a:pt x="71089" y="160079"/>
                  </a:lnTo>
                  <a:lnTo>
                    <a:pt x="85567" y="148926"/>
                  </a:lnTo>
                  <a:lnTo>
                    <a:pt x="101283" y="123904"/>
                  </a:lnTo>
                  <a:lnTo>
                    <a:pt x="107759" y="88674"/>
                  </a:lnTo>
                  <a:lnTo>
                    <a:pt x="104088" y="54189"/>
                  </a:lnTo>
                  <a:lnTo>
                    <a:pt x="102711" y="52613"/>
                  </a:lnTo>
                  <a:lnTo>
                    <a:pt x="101181" y="66458"/>
                  </a:lnTo>
                  <a:lnTo>
                    <a:pt x="105909" y="95960"/>
                  </a:lnTo>
                  <a:lnTo>
                    <a:pt x="139393" y="149266"/>
                  </a:lnTo>
                  <a:lnTo>
                    <a:pt x="156089" y="163228"/>
                  </a:lnTo>
                  <a:lnTo>
                    <a:pt x="165454" y="168588"/>
                  </a:lnTo>
                  <a:lnTo>
                    <a:pt x="174037" y="169823"/>
                  </a:lnTo>
                  <a:lnTo>
                    <a:pt x="205242" y="158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41870" y="2405436"/>
              <a:ext cx="149509" cy="190559"/>
            </a:xfrm>
            <a:custGeom>
              <a:avLst/>
              <a:gdLst/>
              <a:ahLst/>
              <a:cxnLst/>
              <a:rect l="0" t="0" r="0" b="0"/>
              <a:pathLst>
                <a:path w="149509" h="190559">
                  <a:moveTo>
                    <a:pt x="86337" y="5590"/>
                  </a:moveTo>
                  <a:lnTo>
                    <a:pt x="69569" y="0"/>
                  </a:lnTo>
                  <a:lnTo>
                    <a:pt x="51978" y="3495"/>
                  </a:lnTo>
                  <a:lnTo>
                    <a:pt x="33632" y="14017"/>
                  </a:lnTo>
                  <a:lnTo>
                    <a:pt x="17679" y="30392"/>
                  </a:lnTo>
                  <a:lnTo>
                    <a:pt x="1133" y="64931"/>
                  </a:lnTo>
                  <a:lnTo>
                    <a:pt x="0" y="110390"/>
                  </a:lnTo>
                  <a:lnTo>
                    <a:pt x="10530" y="137565"/>
                  </a:lnTo>
                  <a:lnTo>
                    <a:pt x="40298" y="178018"/>
                  </a:lnTo>
                  <a:lnTo>
                    <a:pt x="60806" y="187509"/>
                  </a:lnTo>
                  <a:lnTo>
                    <a:pt x="84348" y="190558"/>
                  </a:lnTo>
                  <a:lnTo>
                    <a:pt x="106511" y="188013"/>
                  </a:lnTo>
                  <a:lnTo>
                    <a:pt x="124939" y="179864"/>
                  </a:lnTo>
                  <a:lnTo>
                    <a:pt x="149508" y="1635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254742" y="2263626"/>
              <a:ext cx="31393" cy="379028"/>
            </a:xfrm>
            <a:custGeom>
              <a:avLst/>
              <a:gdLst/>
              <a:ahLst/>
              <a:cxnLst/>
              <a:rect l="0" t="0" r="0" b="0"/>
              <a:pathLst>
                <a:path w="31393" h="379028">
                  <a:moveTo>
                    <a:pt x="10335" y="0"/>
                  </a:moveTo>
                  <a:lnTo>
                    <a:pt x="3100" y="27557"/>
                  </a:lnTo>
                  <a:lnTo>
                    <a:pt x="458" y="90018"/>
                  </a:lnTo>
                  <a:lnTo>
                    <a:pt x="0" y="142876"/>
                  </a:lnTo>
                  <a:lnTo>
                    <a:pt x="2984" y="194412"/>
                  </a:lnTo>
                  <a:lnTo>
                    <a:pt x="8157" y="254136"/>
                  </a:lnTo>
                  <a:lnTo>
                    <a:pt x="12810" y="306927"/>
                  </a:lnTo>
                  <a:lnTo>
                    <a:pt x="28490" y="368884"/>
                  </a:lnTo>
                  <a:lnTo>
                    <a:pt x="31392" y="379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49264" y="2379440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42114"/>
                  </a:moveTo>
                  <a:lnTo>
                    <a:pt x="166054" y="18090"/>
                  </a:lnTo>
                  <a:lnTo>
                    <a:pt x="111526" y="12022"/>
                  </a:lnTo>
                  <a:lnTo>
                    <a:pt x="55955" y="52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413940" y="2484725"/>
              <a:ext cx="19595" cy="147400"/>
            </a:xfrm>
            <a:custGeom>
              <a:avLst/>
              <a:gdLst/>
              <a:ahLst/>
              <a:cxnLst/>
              <a:rect l="0" t="0" r="0" b="0"/>
              <a:pathLst>
                <a:path w="19595" h="147400">
                  <a:moveTo>
                    <a:pt x="9065" y="0"/>
                  </a:moveTo>
                  <a:lnTo>
                    <a:pt x="0" y="58617"/>
                  </a:lnTo>
                  <a:lnTo>
                    <a:pt x="7231" y="110451"/>
                  </a:lnTo>
                  <a:lnTo>
                    <a:pt x="1959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12477" y="2400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510383" y="2463668"/>
              <a:ext cx="108644" cy="187625"/>
            </a:xfrm>
            <a:custGeom>
              <a:avLst/>
              <a:gdLst/>
              <a:ahLst/>
              <a:cxnLst/>
              <a:rect l="0" t="0" r="0" b="0"/>
              <a:pathLst>
                <a:path w="108644" h="187625">
                  <a:moveTo>
                    <a:pt x="70550" y="0"/>
                  </a:moveTo>
                  <a:lnTo>
                    <a:pt x="53782" y="5589"/>
                  </a:lnTo>
                  <a:lnTo>
                    <a:pt x="26587" y="25832"/>
                  </a:lnTo>
                  <a:lnTo>
                    <a:pt x="12796" y="47356"/>
                  </a:lnTo>
                  <a:lnTo>
                    <a:pt x="3937" y="72520"/>
                  </a:lnTo>
                  <a:lnTo>
                    <a:pt x="0" y="99301"/>
                  </a:lnTo>
                  <a:lnTo>
                    <a:pt x="8962" y="140687"/>
                  </a:lnTo>
                  <a:lnTo>
                    <a:pt x="26435" y="176996"/>
                  </a:lnTo>
                  <a:lnTo>
                    <a:pt x="34121" y="183508"/>
                  </a:lnTo>
                  <a:lnTo>
                    <a:pt x="42754" y="186679"/>
                  </a:lnTo>
                  <a:lnTo>
                    <a:pt x="52019" y="187624"/>
                  </a:lnTo>
                  <a:lnTo>
                    <a:pt x="68553" y="182434"/>
                  </a:lnTo>
                  <a:lnTo>
                    <a:pt x="83700" y="171159"/>
                  </a:lnTo>
                  <a:lnTo>
                    <a:pt x="98231" y="154449"/>
                  </a:lnTo>
                  <a:lnTo>
                    <a:pt x="106249" y="132205"/>
                  </a:lnTo>
                  <a:lnTo>
                    <a:pt x="108643" y="106721"/>
                  </a:lnTo>
                  <a:lnTo>
                    <a:pt x="97634" y="43921"/>
                  </a:lnTo>
                  <a:lnTo>
                    <a:pt x="82214" y="16653"/>
                  </a:lnTo>
                  <a:lnTo>
                    <a:pt x="69495" y="7401"/>
                  </a:lnTo>
                  <a:lnTo>
                    <a:pt x="4949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633575" y="2484730"/>
              <a:ext cx="210571" cy="231623"/>
            </a:xfrm>
            <a:custGeom>
              <a:avLst/>
              <a:gdLst/>
              <a:ahLst/>
              <a:cxnLst/>
              <a:rect l="0" t="0" r="0" b="0"/>
              <a:pathLst>
                <a:path w="210571" h="231623">
                  <a:moveTo>
                    <a:pt x="0" y="63166"/>
                  </a:moveTo>
                  <a:lnTo>
                    <a:pt x="16811" y="82316"/>
                  </a:lnTo>
                  <a:lnTo>
                    <a:pt x="49498" y="141973"/>
                  </a:lnTo>
                  <a:lnTo>
                    <a:pt x="64709" y="177373"/>
                  </a:lnTo>
                  <a:lnTo>
                    <a:pt x="64197" y="181418"/>
                  </a:lnTo>
                  <a:lnTo>
                    <a:pt x="60345" y="180605"/>
                  </a:lnTo>
                  <a:lnTo>
                    <a:pt x="54268" y="176554"/>
                  </a:lnTo>
                  <a:lnTo>
                    <a:pt x="44397" y="159574"/>
                  </a:lnTo>
                  <a:lnTo>
                    <a:pt x="26036" y="97092"/>
                  </a:lnTo>
                  <a:lnTo>
                    <a:pt x="23702" y="56971"/>
                  </a:lnTo>
                  <a:lnTo>
                    <a:pt x="27301" y="33506"/>
                  </a:lnTo>
                  <a:lnTo>
                    <a:pt x="39040" y="14499"/>
                  </a:lnTo>
                  <a:lnTo>
                    <a:pt x="47084" y="6155"/>
                  </a:lnTo>
                  <a:lnTo>
                    <a:pt x="55956" y="1762"/>
                  </a:lnTo>
                  <a:lnTo>
                    <a:pt x="75172" y="0"/>
                  </a:lnTo>
                  <a:lnTo>
                    <a:pt x="105721" y="11175"/>
                  </a:lnTo>
                  <a:lnTo>
                    <a:pt x="131410" y="29304"/>
                  </a:lnTo>
                  <a:lnTo>
                    <a:pt x="159429" y="60672"/>
                  </a:lnTo>
                  <a:lnTo>
                    <a:pt x="187862" y="123813"/>
                  </a:lnTo>
                  <a:lnTo>
                    <a:pt x="205674" y="185883"/>
                  </a:lnTo>
                  <a:lnTo>
                    <a:pt x="210570" y="231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74597" y="2811108"/>
              <a:ext cx="37176" cy="400084"/>
            </a:xfrm>
            <a:custGeom>
              <a:avLst/>
              <a:gdLst/>
              <a:ahLst/>
              <a:cxnLst/>
              <a:rect l="0" t="0" r="0" b="0"/>
              <a:pathLst>
                <a:path w="37176" h="400084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2138" y="110957"/>
                  </a:lnTo>
                  <a:lnTo>
                    <a:pt x="16109" y="163248"/>
                  </a:lnTo>
                  <a:lnTo>
                    <a:pt x="23004" y="221505"/>
                  </a:lnTo>
                  <a:lnTo>
                    <a:pt x="26737" y="273992"/>
                  </a:lnTo>
                  <a:lnTo>
                    <a:pt x="34767" y="327473"/>
                  </a:lnTo>
                  <a:lnTo>
                    <a:pt x="36461" y="365701"/>
                  </a:lnTo>
                  <a:lnTo>
                    <a:pt x="3717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43316" y="2765635"/>
              <a:ext cx="270552" cy="213930"/>
            </a:xfrm>
            <a:custGeom>
              <a:avLst/>
              <a:gdLst/>
              <a:ahLst/>
              <a:cxnLst/>
              <a:rect l="0" t="0" r="0" b="0"/>
              <a:pathLst>
                <a:path w="270552" h="213930">
                  <a:moveTo>
                    <a:pt x="0" y="129701"/>
                  </a:moveTo>
                  <a:lnTo>
                    <a:pt x="0" y="107345"/>
                  </a:lnTo>
                  <a:lnTo>
                    <a:pt x="6238" y="90129"/>
                  </a:lnTo>
                  <a:lnTo>
                    <a:pt x="49498" y="38603"/>
                  </a:lnTo>
                  <a:lnTo>
                    <a:pt x="75887" y="17442"/>
                  </a:lnTo>
                  <a:lnTo>
                    <a:pt x="117111" y="1943"/>
                  </a:lnTo>
                  <a:lnTo>
                    <a:pt x="143296" y="0"/>
                  </a:lnTo>
                  <a:lnTo>
                    <a:pt x="188703" y="8285"/>
                  </a:lnTo>
                  <a:lnTo>
                    <a:pt x="215269" y="23406"/>
                  </a:lnTo>
                  <a:lnTo>
                    <a:pt x="251272" y="57882"/>
                  </a:lnTo>
                  <a:lnTo>
                    <a:pt x="262975" y="77894"/>
                  </a:lnTo>
                  <a:lnTo>
                    <a:pt x="270551" y="114481"/>
                  </a:lnTo>
                  <a:lnTo>
                    <a:pt x="266084" y="135025"/>
                  </a:lnTo>
                  <a:lnTo>
                    <a:pt x="244152" y="172867"/>
                  </a:lnTo>
                  <a:lnTo>
                    <a:pt x="227835" y="187101"/>
                  </a:lnTo>
                  <a:lnTo>
                    <a:pt x="189513" y="213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180228" y="2847050"/>
              <a:ext cx="115814" cy="167976"/>
            </a:xfrm>
            <a:custGeom>
              <a:avLst/>
              <a:gdLst/>
              <a:ahLst/>
              <a:cxnLst/>
              <a:rect l="0" t="0" r="0" b="0"/>
              <a:pathLst>
                <a:path w="115814" h="167976">
                  <a:moveTo>
                    <a:pt x="0" y="90400"/>
                  </a:moveTo>
                  <a:lnTo>
                    <a:pt x="27511" y="144275"/>
                  </a:lnTo>
                  <a:lnTo>
                    <a:pt x="34843" y="164648"/>
                  </a:lnTo>
                  <a:lnTo>
                    <a:pt x="34927" y="167975"/>
                  </a:lnTo>
                  <a:lnTo>
                    <a:pt x="32643" y="166683"/>
                  </a:lnTo>
                  <a:lnTo>
                    <a:pt x="28781" y="162313"/>
                  </a:lnTo>
                  <a:lnTo>
                    <a:pt x="7081" y="101311"/>
                  </a:lnTo>
                  <a:lnTo>
                    <a:pt x="6267" y="80042"/>
                  </a:lnTo>
                  <a:lnTo>
                    <a:pt x="7687" y="69457"/>
                  </a:lnTo>
                  <a:lnTo>
                    <a:pt x="18624" y="48337"/>
                  </a:lnTo>
                  <a:lnTo>
                    <a:pt x="48652" y="11772"/>
                  </a:lnTo>
                  <a:lnTo>
                    <a:pt x="69196" y="2812"/>
                  </a:lnTo>
                  <a:lnTo>
                    <a:pt x="90415" y="0"/>
                  </a:lnTo>
                  <a:lnTo>
                    <a:pt x="115813" y="6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353014" y="2863751"/>
              <a:ext cx="129675" cy="149067"/>
            </a:xfrm>
            <a:custGeom>
              <a:avLst/>
              <a:gdLst/>
              <a:ahLst/>
              <a:cxnLst/>
              <a:rect l="0" t="0" r="0" b="0"/>
              <a:pathLst>
                <a:path w="129675" h="149067">
                  <a:moveTo>
                    <a:pt x="90426" y="0"/>
                  </a:moveTo>
                  <a:lnTo>
                    <a:pt x="47734" y="14572"/>
                  </a:lnTo>
                  <a:lnTo>
                    <a:pt x="11673" y="39403"/>
                  </a:lnTo>
                  <a:lnTo>
                    <a:pt x="2782" y="59237"/>
                  </a:lnTo>
                  <a:lnTo>
                    <a:pt x="0" y="82480"/>
                  </a:lnTo>
                  <a:lnTo>
                    <a:pt x="2664" y="104508"/>
                  </a:lnTo>
                  <a:lnTo>
                    <a:pt x="13986" y="122877"/>
                  </a:lnTo>
                  <a:lnTo>
                    <a:pt x="30717" y="137670"/>
                  </a:lnTo>
                  <a:lnTo>
                    <a:pt x="49850" y="148144"/>
                  </a:lnTo>
                  <a:lnTo>
                    <a:pt x="59866" y="149066"/>
                  </a:lnTo>
                  <a:lnTo>
                    <a:pt x="80354" y="143850"/>
                  </a:lnTo>
                  <a:lnTo>
                    <a:pt x="106029" y="127760"/>
                  </a:lnTo>
                  <a:lnTo>
                    <a:pt x="118028" y="111764"/>
                  </a:lnTo>
                  <a:lnTo>
                    <a:pt x="126090" y="91787"/>
                  </a:lnTo>
                  <a:lnTo>
                    <a:pt x="129674" y="67310"/>
                  </a:lnTo>
                  <a:lnTo>
                    <a:pt x="127120" y="56572"/>
                  </a:lnTo>
                  <a:lnTo>
                    <a:pt x="114923" y="38401"/>
                  </a:lnTo>
                  <a:lnTo>
                    <a:pt x="6936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06611" y="2726880"/>
              <a:ext cx="176090" cy="284760"/>
            </a:xfrm>
            <a:custGeom>
              <a:avLst/>
              <a:gdLst/>
              <a:ahLst/>
              <a:cxnLst/>
              <a:rect l="0" t="0" r="0" b="0"/>
              <a:pathLst>
                <a:path w="176090" h="284760">
                  <a:moveTo>
                    <a:pt x="0" y="0"/>
                  </a:moveTo>
                  <a:lnTo>
                    <a:pt x="3120" y="48931"/>
                  </a:lnTo>
                  <a:lnTo>
                    <a:pt x="14655" y="108062"/>
                  </a:lnTo>
                  <a:lnTo>
                    <a:pt x="31667" y="170555"/>
                  </a:lnTo>
                  <a:lnTo>
                    <a:pt x="40051" y="225023"/>
                  </a:lnTo>
                  <a:lnTo>
                    <a:pt x="39569" y="230734"/>
                  </a:lnTo>
                  <a:lnTo>
                    <a:pt x="38077" y="231032"/>
                  </a:lnTo>
                  <a:lnTo>
                    <a:pt x="35914" y="227721"/>
                  </a:lnTo>
                  <a:lnTo>
                    <a:pt x="36629" y="214683"/>
                  </a:lnTo>
                  <a:lnTo>
                    <a:pt x="46620" y="177718"/>
                  </a:lnTo>
                  <a:lnTo>
                    <a:pt x="62036" y="152613"/>
                  </a:lnTo>
                  <a:lnTo>
                    <a:pt x="70604" y="147366"/>
                  </a:lnTo>
                  <a:lnTo>
                    <a:pt x="92601" y="141535"/>
                  </a:lnTo>
                  <a:lnTo>
                    <a:pt x="114856" y="145183"/>
                  </a:lnTo>
                  <a:lnTo>
                    <a:pt x="143996" y="160391"/>
                  </a:lnTo>
                  <a:lnTo>
                    <a:pt x="158755" y="174230"/>
                  </a:lnTo>
                  <a:lnTo>
                    <a:pt x="169214" y="192080"/>
                  </a:lnTo>
                  <a:lnTo>
                    <a:pt x="176089" y="227448"/>
                  </a:lnTo>
                  <a:lnTo>
                    <a:pt x="171458" y="247708"/>
                  </a:lnTo>
                  <a:lnTo>
                    <a:pt x="160431" y="264511"/>
                  </a:lnTo>
                  <a:lnTo>
                    <a:pt x="143832" y="279777"/>
                  </a:lnTo>
                  <a:lnTo>
                    <a:pt x="133323" y="283614"/>
                  </a:lnTo>
                  <a:lnTo>
                    <a:pt x="109168" y="284759"/>
                  </a:lnTo>
                  <a:lnTo>
                    <a:pt x="89074" y="278248"/>
                  </a:lnTo>
                  <a:lnTo>
                    <a:pt x="37326" y="244747"/>
                  </a:lnTo>
                  <a:lnTo>
                    <a:pt x="2105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90058" y="2695295"/>
              <a:ext cx="58710" cy="315856"/>
            </a:xfrm>
            <a:custGeom>
              <a:avLst/>
              <a:gdLst/>
              <a:ahLst/>
              <a:cxnLst/>
              <a:rect l="0" t="0" r="0" b="0"/>
              <a:pathLst>
                <a:path w="58710" h="315856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7719" y="128409"/>
                  </a:lnTo>
                  <a:lnTo>
                    <a:pt x="29696" y="188399"/>
                  </a:lnTo>
                  <a:lnTo>
                    <a:pt x="44485" y="245878"/>
                  </a:lnTo>
                  <a:lnTo>
                    <a:pt x="55552" y="290334"/>
                  </a:lnTo>
                  <a:lnTo>
                    <a:pt x="5870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74010" y="2836319"/>
              <a:ext cx="119708" cy="180901"/>
            </a:xfrm>
            <a:custGeom>
              <a:avLst/>
              <a:gdLst/>
              <a:ahLst/>
              <a:cxnLst/>
              <a:rect l="0" t="0" r="0" b="0"/>
              <a:pathLst>
                <a:path w="119708" h="180901">
                  <a:moveTo>
                    <a:pt x="16870" y="111660"/>
                  </a:moveTo>
                  <a:lnTo>
                    <a:pt x="60833" y="91417"/>
                  </a:lnTo>
                  <a:lnTo>
                    <a:pt x="116729" y="51762"/>
                  </a:lnTo>
                  <a:lnTo>
                    <a:pt x="119707" y="44822"/>
                  </a:lnTo>
                  <a:lnTo>
                    <a:pt x="119353" y="37855"/>
                  </a:lnTo>
                  <a:lnTo>
                    <a:pt x="112721" y="23876"/>
                  </a:lnTo>
                  <a:lnTo>
                    <a:pt x="101974" y="9864"/>
                  </a:lnTo>
                  <a:lnTo>
                    <a:pt x="80041" y="2076"/>
                  </a:lnTo>
                  <a:lnTo>
                    <a:pt x="66003" y="0"/>
                  </a:lnTo>
                  <a:lnTo>
                    <a:pt x="44166" y="3931"/>
                  </a:lnTo>
                  <a:lnTo>
                    <a:pt x="26662" y="14648"/>
                  </a:lnTo>
                  <a:lnTo>
                    <a:pt x="11084" y="31109"/>
                  </a:lnTo>
                  <a:lnTo>
                    <a:pt x="2601" y="53243"/>
                  </a:lnTo>
                  <a:lnTo>
                    <a:pt x="0" y="78678"/>
                  </a:lnTo>
                  <a:lnTo>
                    <a:pt x="6283" y="118135"/>
                  </a:lnTo>
                  <a:lnTo>
                    <a:pt x="22442" y="151403"/>
                  </a:lnTo>
                  <a:lnTo>
                    <a:pt x="35334" y="168708"/>
                  </a:lnTo>
                  <a:lnTo>
                    <a:pt x="55102" y="177959"/>
                  </a:lnTo>
                  <a:lnTo>
                    <a:pt x="77147" y="180900"/>
                  </a:lnTo>
                  <a:lnTo>
                    <a:pt x="111627" y="174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27751" y="2868468"/>
              <a:ext cx="207558" cy="174268"/>
            </a:xfrm>
            <a:custGeom>
              <a:avLst/>
              <a:gdLst/>
              <a:ahLst/>
              <a:cxnLst/>
              <a:rect l="0" t="0" r="0" b="0"/>
              <a:pathLst>
                <a:path w="207558" h="174268">
                  <a:moveTo>
                    <a:pt x="0" y="68982"/>
                  </a:moveTo>
                  <a:lnTo>
                    <a:pt x="5590" y="127599"/>
                  </a:lnTo>
                  <a:lnTo>
                    <a:pt x="7236" y="131457"/>
                  </a:lnTo>
                  <a:lnTo>
                    <a:pt x="8334" y="129349"/>
                  </a:lnTo>
                  <a:lnTo>
                    <a:pt x="8383" y="114530"/>
                  </a:lnTo>
                  <a:lnTo>
                    <a:pt x="4173" y="79878"/>
                  </a:lnTo>
                  <a:lnTo>
                    <a:pt x="15050" y="18006"/>
                  </a:lnTo>
                  <a:lnTo>
                    <a:pt x="20562" y="12771"/>
                  </a:lnTo>
                  <a:lnTo>
                    <a:pt x="27746" y="11621"/>
                  </a:lnTo>
                  <a:lnTo>
                    <a:pt x="36045" y="13194"/>
                  </a:lnTo>
                  <a:lnTo>
                    <a:pt x="51505" y="27420"/>
                  </a:lnTo>
                  <a:lnTo>
                    <a:pt x="74905" y="69091"/>
                  </a:lnTo>
                  <a:lnTo>
                    <a:pt x="87054" y="100600"/>
                  </a:lnTo>
                  <a:lnTo>
                    <a:pt x="89622" y="102929"/>
                  </a:lnTo>
                  <a:lnTo>
                    <a:pt x="91333" y="99802"/>
                  </a:lnTo>
                  <a:lnTo>
                    <a:pt x="92065" y="85020"/>
                  </a:lnTo>
                  <a:lnTo>
                    <a:pt x="88240" y="56967"/>
                  </a:lnTo>
                  <a:lnTo>
                    <a:pt x="91081" y="36736"/>
                  </a:lnTo>
                  <a:lnTo>
                    <a:pt x="99361" y="19166"/>
                  </a:lnTo>
                  <a:lnTo>
                    <a:pt x="104846" y="11205"/>
                  </a:lnTo>
                  <a:lnTo>
                    <a:pt x="113181" y="5897"/>
                  </a:lnTo>
                  <a:lnTo>
                    <a:pt x="134921" y="0"/>
                  </a:lnTo>
                  <a:lnTo>
                    <a:pt x="144929" y="1937"/>
                  </a:lnTo>
                  <a:lnTo>
                    <a:pt x="162289" y="13448"/>
                  </a:lnTo>
                  <a:lnTo>
                    <a:pt x="191328" y="49434"/>
                  </a:lnTo>
                  <a:lnTo>
                    <a:pt x="204349" y="81128"/>
                  </a:lnTo>
                  <a:lnTo>
                    <a:pt x="207557" y="119634"/>
                  </a:lnTo>
                  <a:lnTo>
                    <a:pt x="200041" y="1742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22549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331131" y="2203679"/>
            <a:ext cx="926508" cy="529520"/>
            <a:chOff x="1331131" y="2203679"/>
            <a:chExt cx="926508" cy="529520"/>
          </a:xfrm>
        </p:grpSpPr>
        <p:sp>
          <p:nvSpPr>
            <p:cNvPr id="82" name="Freeform 81"/>
            <p:cNvSpPr/>
            <p:nvPr/>
          </p:nvSpPr>
          <p:spPr>
            <a:xfrm>
              <a:off x="1331131" y="2217301"/>
              <a:ext cx="20865" cy="515898"/>
            </a:xfrm>
            <a:custGeom>
              <a:avLst/>
              <a:gdLst/>
              <a:ahLst/>
              <a:cxnLst/>
              <a:rect l="0" t="0" r="0" b="0"/>
              <a:pathLst>
                <a:path w="20865" h="515898">
                  <a:moveTo>
                    <a:pt x="10528" y="0"/>
                  </a:moveTo>
                  <a:lnTo>
                    <a:pt x="10528" y="48931"/>
                  </a:lnTo>
                  <a:lnTo>
                    <a:pt x="13648" y="99896"/>
                  </a:lnTo>
                  <a:lnTo>
                    <a:pt x="18861" y="159451"/>
                  </a:lnTo>
                  <a:lnTo>
                    <a:pt x="20081" y="201888"/>
                  </a:lnTo>
                  <a:lnTo>
                    <a:pt x="20623" y="248046"/>
                  </a:lnTo>
                  <a:lnTo>
                    <a:pt x="20864" y="292737"/>
                  </a:lnTo>
                  <a:lnTo>
                    <a:pt x="19801" y="335996"/>
                  </a:lnTo>
                  <a:lnTo>
                    <a:pt x="13796" y="397472"/>
                  </a:lnTo>
                  <a:lnTo>
                    <a:pt x="10326" y="446363"/>
                  </a:lnTo>
                  <a:lnTo>
                    <a:pt x="2386" y="495446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501650" y="2203679"/>
              <a:ext cx="345378" cy="522061"/>
            </a:xfrm>
            <a:custGeom>
              <a:avLst/>
              <a:gdLst/>
              <a:ahLst/>
              <a:cxnLst/>
              <a:rect l="0" t="0" r="0" b="0"/>
              <a:pathLst>
                <a:path w="345378" h="522061">
                  <a:moveTo>
                    <a:pt x="40051" y="34679"/>
                  </a:moveTo>
                  <a:lnTo>
                    <a:pt x="22092" y="95790"/>
                  </a:lnTo>
                  <a:lnTo>
                    <a:pt x="4902" y="150221"/>
                  </a:lnTo>
                  <a:lnTo>
                    <a:pt x="2580" y="151482"/>
                  </a:lnTo>
                  <a:lnTo>
                    <a:pt x="0" y="137284"/>
                  </a:lnTo>
                  <a:lnTo>
                    <a:pt x="4137" y="107585"/>
                  </a:lnTo>
                  <a:lnTo>
                    <a:pt x="37394" y="45138"/>
                  </a:lnTo>
                  <a:lnTo>
                    <a:pt x="57851" y="19191"/>
                  </a:lnTo>
                  <a:lnTo>
                    <a:pt x="84319" y="2274"/>
                  </a:lnTo>
                  <a:lnTo>
                    <a:pt x="104179" y="0"/>
                  </a:lnTo>
                  <a:lnTo>
                    <a:pt x="114388" y="1031"/>
                  </a:lnTo>
                  <a:lnTo>
                    <a:pt x="131971" y="11536"/>
                  </a:lnTo>
                  <a:lnTo>
                    <a:pt x="162323" y="46875"/>
                  </a:lnTo>
                  <a:lnTo>
                    <a:pt x="186451" y="106403"/>
                  </a:lnTo>
                  <a:lnTo>
                    <a:pt x="194563" y="145618"/>
                  </a:lnTo>
                  <a:lnTo>
                    <a:pt x="200086" y="194282"/>
                  </a:lnTo>
                  <a:lnTo>
                    <a:pt x="202892" y="248865"/>
                  </a:lnTo>
                  <a:lnTo>
                    <a:pt x="199434" y="306372"/>
                  </a:lnTo>
                  <a:lnTo>
                    <a:pt x="192676" y="367027"/>
                  </a:lnTo>
                  <a:lnTo>
                    <a:pt x="180077" y="420039"/>
                  </a:lnTo>
                  <a:lnTo>
                    <a:pt x="163203" y="465519"/>
                  </a:lnTo>
                  <a:lnTo>
                    <a:pt x="149767" y="485867"/>
                  </a:lnTo>
                  <a:lnTo>
                    <a:pt x="132097" y="502709"/>
                  </a:lnTo>
                  <a:lnTo>
                    <a:pt x="96829" y="519755"/>
                  </a:lnTo>
                  <a:lnTo>
                    <a:pt x="73474" y="522060"/>
                  </a:lnTo>
                  <a:lnTo>
                    <a:pt x="52566" y="518015"/>
                  </a:lnTo>
                  <a:lnTo>
                    <a:pt x="35474" y="508418"/>
                  </a:lnTo>
                  <a:lnTo>
                    <a:pt x="29981" y="499074"/>
                  </a:lnTo>
                  <a:lnTo>
                    <a:pt x="23877" y="473094"/>
                  </a:lnTo>
                  <a:lnTo>
                    <a:pt x="26030" y="436761"/>
                  </a:lnTo>
                  <a:lnTo>
                    <a:pt x="34209" y="417713"/>
                  </a:lnTo>
                  <a:lnTo>
                    <a:pt x="46813" y="401449"/>
                  </a:lnTo>
                  <a:lnTo>
                    <a:pt x="64113" y="386421"/>
                  </a:lnTo>
                  <a:lnTo>
                    <a:pt x="86620" y="378182"/>
                  </a:lnTo>
                  <a:lnTo>
                    <a:pt x="111051" y="375690"/>
                  </a:lnTo>
                  <a:lnTo>
                    <a:pt x="133607" y="378482"/>
                  </a:lnTo>
                  <a:lnTo>
                    <a:pt x="166037" y="392220"/>
                  </a:lnTo>
                  <a:lnTo>
                    <a:pt x="220467" y="431523"/>
                  </a:lnTo>
                  <a:lnTo>
                    <a:pt x="282332" y="458736"/>
                  </a:lnTo>
                  <a:lnTo>
                    <a:pt x="303319" y="459845"/>
                  </a:lnTo>
                  <a:lnTo>
                    <a:pt x="322005" y="456439"/>
                  </a:lnTo>
                  <a:lnTo>
                    <a:pt x="345377" y="4452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89182" y="2396286"/>
              <a:ext cx="157929" cy="115814"/>
            </a:xfrm>
            <a:custGeom>
              <a:avLst/>
              <a:gdLst/>
              <a:ahLst/>
              <a:cxnLst/>
              <a:rect l="0" t="0" r="0" b="0"/>
              <a:pathLst>
                <a:path w="157929" h="115814">
                  <a:moveTo>
                    <a:pt x="157928" y="0"/>
                  </a:moveTo>
                  <a:lnTo>
                    <a:pt x="102841" y="49498"/>
                  </a:lnTo>
                  <a:lnTo>
                    <a:pt x="41900" y="8569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99711" y="2375229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0" y="0"/>
                  </a:moveTo>
                  <a:lnTo>
                    <a:pt x="9575" y="24046"/>
                  </a:lnTo>
                  <a:lnTo>
                    <a:pt x="52997" y="82002"/>
                  </a:lnTo>
                  <a:lnTo>
                    <a:pt x="106240" y="137599"/>
                  </a:lnTo>
                  <a:lnTo>
                    <a:pt x="15792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2563586" y="2038317"/>
            <a:ext cx="178364" cy="694882"/>
          </a:xfrm>
          <a:custGeom>
            <a:avLst/>
            <a:gdLst/>
            <a:ahLst/>
            <a:cxnLst/>
            <a:rect l="0" t="0" r="0" b="0"/>
            <a:pathLst>
              <a:path w="178364" h="694882">
                <a:moveTo>
                  <a:pt x="125721" y="0"/>
                </a:moveTo>
                <a:lnTo>
                  <a:pt x="89804" y="53875"/>
                </a:lnTo>
                <a:lnTo>
                  <a:pt x="55423" y="111036"/>
                </a:lnTo>
                <a:lnTo>
                  <a:pt x="31874" y="167827"/>
                </a:lnTo>
                <a:lnTo>
                  <a:pt x="13537" y="229421"/>
                </a:lnTo>
                <a:lnTo>
                  <a:pt x="2522" y="284527"/>
                </a:lnTo>
                <a:lnTo>
                  <a:pt x="0" y="340472"/>
                </a:lnTo>
                <a:lnTo>
                  <a:pt x="671" y="397753"/>
                </a:lnTo>
                <a:lnTo>
                  <a:pt x="10856" y="461061"/>
                </a:lnTo>
                <a:lnTo>
                  <a:pt x="24133" y="513383"/>
                </a:lnTo>
                <a:lnTo>
                  <a:pt x="46426" y="556344"/>
                </a:lnTo>
                <a:lnTo>
                  <a:pt x="94219" y="618683"/>
                </a:lnTo>
                <a:lnTo>
                  <a:pt x="157309" y="681168"/>
                </a:lnTo>
                <a:lnTo>
                  <a:pt x="178363" y="6948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4" name="Group 93"/>
          <p:cNvGrpSpPr/>
          <p:nvPr/>
        </p:nvGrpSpPr>
        <p:grpSpPr>
          <a:xfrm>
            <a:off x="2794592" y="2253904"/>
            <a:ext cx="1471238" cy="447709"/>
            <a:chOff x="2794592" y="2253904"/>
            <a:chExt cx="1471238" cy="447709"/>
          </a:xfrm>
        </p:grpSpPr>
        <p:sp>
          <p:nvSpPr>
            <p:cNvPr id="88" name="Freeform 87"/>
            <p:cNvSpPr/>
            <p:nvPr/>
          </p:nvSpPr>
          <p:spPr>
            <a:xfrm>
              <a:off x="2794592" y="2269944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7321" y="145289"/>
                  </a:lnTo>
                  <a:lnTo>
                    <a:pt x="9895" y="208420"/>
                  </a:lnTo>
                  <a:lnTo>
                    <a:pt x="10403" y="26629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95336" y="2322586"/>
              <a:ext cx="266027" cy="307579"/>
            </a:xfrm>
            <a:custGeom>
              <a:avLst/>
              <a:gdLst/>
              <a:ahLst/>
              <a:cxnLst/>
              <a:rect l="0" t="0" r="0" b="0"/>
              <a:pathLst>
                <a:path w="266027" h="307579">
                  <a:moveTo>
                    <a:pt x="120354" y="0"/>
                  </a:moveTo>
                  <a:lnTo>
                    <a:pt x="81836" y="2340"/>
                  </a:lnTo>
                  <a:lnTo>
                    <a:pt x="55779" y="16811"/>
                  </a:lnTo>
                  <a:lnTo>
                    <a:pt x="40572" y="29309"/>
                  </a:lnTo>
                  <a:lnTo>
                    <a:pt x="24445" y="55088"/>
                  </a:lnTo>
                  <a:lnTo>
                    <a:pt x="4851" y="108727"/>
                  </a:lnTo>
                  <a:lnTo>
                    <a:pt x="0" y="136061"/>
                  </a:lnTo>
                  <a:lnTo>
                    <a:pt x="6417" y="195029"/>
                  </a:lnTo>
                  <a:lnTo>
                    <a:pt x="18745" y="230142"/>
                  </a:lnTo>
                  <a:lnTo>
                    <a:pt x="43871" y="273448"/>
                  </a:lnTo>
                  <a:lnTo>
                    <a:pt x="63745" y="288429"/>
                  </a:lnTo>
                  <a:lnTo>
                    <a:pt x="114632" y="307578"/>
                  </a:lnTo>
                  <a:lnTo>
                    <a:pt x="141987" y="305937"/>
                  </a:lnTo>
                  <a:lnTo>
                    <a:pt x="167404" y="297409"/>
                  </a:lnTo>
                  <a:lnTo>
                    <a:pt x="215992" y="266142"/>
                  </a:lnTo>
                  <a:lnTo>
                    <a:pt x="230320" y="249307"/>
                  </a:lnTo>
                  <a:lnTo>
                    <a:pt x="259011" y="198427"/>
                  </a:lnTo>
                  <a:lnTo>
                    <a:pt x="266026" y="143267"/>
                  </a:lnTo>
                  <a:lnTo>
                    <a:pt x="264646" y="113977"/>
                  </a:lnTo>
                  <a:lnTo>
                    <a:pt x="244696" y="72990"/>
                  </a:lnTo>
                  <a:lnTo>
                    <a:pt x="230599" y="54667"/>
                  </a:lnTo>
                  <a:lnTo>
                    <a:pt x="212636" y="42624"/>
                  </a:lnTo>
                  <a:lnTo>
                    <a:pt x="177203" y="29267"/>
                  </a:lnTo>
                  <a:lnTo>
                    <a:pt x="156929" y="27825"/>
                  </a:lnTo>
                  <a:lnTo>
                    <a:pt x="130883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27939" y="2338054"/>
              <a:ext cx="275332" cy="288569"/>
            </a:xfrm>
            <a:custGeom>
              <a:avLst/>
              <a:gdLst/>
              <a:ahLst/>
              <a:cxnLst/>
              <a:rect l="0" t="0" r="0" b="0"/>
              <a:pathLst>
                <a:path w="275332" h="288569">
                  <a:moveTo>
                    <a:pt x="145720" y="5589"/>
                  </a:moveTo>
                  <a:lnTo>
                    <a:pt x="128953" y="0"/>
                  </a:lnTo>
                  <a:lnTo>
                    <a:pt x="111362" y="376"/>
                  </a:lnTo>
                  <a:lnTo>
                    <a:pt x="71473" y="10148"/>
                  </a:lnTo>
                  <a:lnTo>
                    <a:pt x="45862" y="25528"/>
                  </a:lnTo>
                  <a:lnTo>
                    <a:pt x="33878" y="41357"/>
                  </a:lnTo>
                  <a:lnTo>
                    <a:pt x="6817" y="91538"/>
                  </a:lnTo>
                  <a:lnTo>
                    <a:pt x="0" y="143493"/>
                  </a:lnTo>
                  <a:lnTo>
                    <a:pt x="1938" y="181760"/>
                  </a:lnTo>
                  <a:lnTo>
                    <a:pt x="13074" y="226132"/>
                  </a:lnTo>
                  <a:lnTo>
                    <a:pt x="28689" y="252519"/>
                  </a:lnTo>
                  <a:lnTo>
                    <a:pt x="59311" y="275156"/>
                  </a:lnTo>
                  <a:lnTo>
                    <a:pt x="98021" y="285502"/>
                  </a:lnTo>
                  <a:lnTo>
                    <a:pt x="139126" y="288568"/>
                  </a:lnTo>
                  <a:lnTo>
                    <a:pt x="163846" y="283046"/>
                  </a:lnTo>
                  <a:lnTo>
                    <a:pt x="217864" y="253867"/>
                  </a:lnTo>
                  <a:lnTo>
                    <a:pt x="234716" y="240327"/>
                  </a:lnTo>
                  <a:lnTo>
                    <a:pt x="251768" y="213961"/>
                  </a:lnTo>
                  <a:lnTo>
                    <a:pt x="275331" y="152795"/>
                  </a:lnTo>
                  <a:lnTo>
                    <a:pt x="274851" y="115756"/>
                  </a:lnTo>
                  <a:lnTo>
                    <a:pt x="261710" y="75146"/>
                  </a:lnTo>
                  <a:lnTo>
                    <a:pt x="246404" y="53661"/>
                  </a:lnTo>
                  <a:lnTo>
                    <a:pt x="227903" y="37483"/>
                  </a:lnTo>
                  <a:lnTo>
                    <a:pt x="207983" y="26393"/>
                  </a:lnTo>
                  <a:lnTo>
                    <a:pt x="184311" y="23804"/>
                  </a:lnTo>
                  <a:lnTo>
                    <a:pt x="161702" y="26553"/>
                  </a:lnTo>
                  <a:lnTo>
                    <a:pt x="135192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731628" y="239628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6" y="48931"/>
                  </a:lnTo>
                  <a:lnTo>
                    <a:pt x="434" y="1080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57929" y="246998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8468" y="3120"/>
                  </a:lnTo>
                  <a:lnTo>
                    <a:pt x="39337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42971" y="2253904"/>
              <a:ext cx="222859" cy="447709"/>
            </a:xfrm>
            <a:custGeom>
              <a:avLst/>
              <a:gdLst/>
              <a:ahLst/>
              <a:cxnLst/>
              <a:rect l="0" t="0" r="0" b="0"/>
              <a:pathLst>
                <a:path w="222859" h="447709">
                  <a:moveTo>
                    <a:pt x="36098" y="5511"/>
                  </a:moveTo>
                  <a:lnTo>
                    <a:pt x="8586" y="59386"/>
                  </a:lnTo>
                  <a:lnTo>
                    <a:pt x="0" y="81916"/>
                  </a:lnTo>
                  <a:lnTo>
                    <a:pt x="1727" y="71834"/>
                  </a:lnTo>
                  <a:lnTo>
                    <a:pt x="14865" y="39850"/>
                  </a:lnTo>
                  <a:lnTo>
                    <a:pt x="39165" y="11916"/>
                  </a:lnTo>
                  <a:lnTo>
                    <a:pt x="61638" y="2509"/>
                  </a:lnTo>
                  <a:lnTo>
                    <a:pt x="74181" y="0"/>
                  </a:lnTo>
                  <a:lnTo>
                    <a:pt x="97477" y="3452"/>
                  </a:lnTo>
                  <a:lnTo>
                    <a:pt x="118359" y="13955"/>
                  </a:lnTo>
                  <a:lnTo>
                    <a:pt x="135439" y="30321"/>
                  </a:lnTo>
                  <a:lnTo>
                    <a:pt x="161195" y="88038"/>
                  </a:lnTo>
                  <a:lnTo>
                    <a:pt x="165119" y="99134"/>
                  </a:lnTo>
                  <a:lnTo>
                    <a:pt x="163241" y="123940"/>
                  </a:lnTo>
                  <a:lnTo>
                    <a:pt x="154607" y="148224"/>
                  </a:lnTo>
                  <a:lnTo>
                    <a:pt x="135422" y="175048"/>
                  </a:lnTo>
                  <a:lnTo>
                    <a:pt x="117676" y="190435"/>
                  </a:lnTo>
                  <a:lnTo>
                    <a:pt x="108031" y="194305"/>
                  </a:lnTo>
                  <a:lnTo>
                    <a:pt x="87955" y="195484"/>
                  </a:lnTo>
                  <a:lnTo>
                    <a:pt x="84707" y="194161"/>
                  </a:lnTo>
                  <a:lnTo>
                    <a:pt x="86052" y="192109"/>
                  </a:lnTo>
                  <a:lnTo>
                    <a:pt x="90457" y="189571"/>
                  </a:lnTo>
                  <a:lnTo>
                    <a:pt x="119014" y="191589"/>
                  </a:lnTo>
                  <a:lnTo>
                    <a:pt x="151522" y="205185"/>
                  </a:lnTo>
                  <a:lnTo>
                    <a:pt x="177792" y="224031"/>
                  </a:lnTo>
                  <a:lnTo>
                    <a:pt x="200394" y="250022"/>
                  </a:lnTo>
                  <a:lnTo>
                    <a:pt x="216319" y="285539"/>
                  </a:lnTo>
                  <a:lnTo>
                    <a:pt x="222858" y="325699"/>
                  </a:lnTo>
                  <a:lnTo>
                    <a:pt x="219206" y="361644"/>
                  </a:lnTo>
                  <a:lnTo>
                    <a:pt x="205125" y="394522"/>
                  </a:lnTo>
                  <a:lnTo>
                    <a:pt x="186135" y="420901"/>
                  </a:lnTo>
                  <a:lnTo>
                    <a:pt x="166342" y="433064"/>
                  </a:lnTo>
                  <a:lnTo>
                    <a:pt x="141947" y="441200"/>
                  </a:lnTo>
                  <a:lnTo>
                    <a:pt x="88159" y="446423"/>
                  </a:lnTo>
                  <a:lnTo>
                    <a:pt x="46626" y="447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4279110" y="2006731"/>
            <a:ext cx="241626" cy="800167"/>
          </a:xfrm>
          <a:custGeom>
            <a:avLst/>
            <a:gdLst/>
            <a:ahLst/>
            <a:cxnLst/>
            <a:rect l="0" t="0" r="0" b="0"/>
            <a:pathLst>
              <a:path w="241626" h="800167">
                <a:moveTo>
                  <a:pt x="0" y="0"/>
                </a:moveTo>
                <a:lnTo>
                  <a:pt x="9575" y="24047"/>
                </a:lnTo>
                <a:lnTo>
                  <a:pt x="65488" y="86288"/>
                </a:lnTo>
                <a:lnTo>
                  <a:pt x="117480" y="144104"/>
                </a:lnTo>
                <a:lnTo>
                  <a:pt x="149851" y="197268"/>
                </a:lnTo>
                <a:lnTo>
                  <a:pt x="178776" y="249710"/>
                </a:lnTo>
                <a:lnTo>
                  <a:pt x="201430" y="299800"/>
                </a:lnTo>
                <a:lnTo>
                  <a:pt x="223236" y="363160"/>
                </a:lnTo>
                <a:lnTo>
                  <a:pt x="230311" y="413449"/>
                </a:lnTo>
                <a:lnTo>
                  <a:pt x="239469" y="472957"/>
                </a:lnTo>
                <a:lnTo>
                  <a:pt x="241625" y="535361"/>
                </a:lnTo>
                <a:lnTo>
                  <a:pt x="232475" y="595607"/>
                </a:lnTo>
                <a:lnTo>
                  <a:pt x="212471" y="652568"/>
                </a:lnTo>
                <a:lnTo>
                  <a:pt x="191318" y="708880"/>
                </a:lnTo>
                <a:lnTo>
                  <a:pt x="156348" y="769425"/>
                </a:lnTo>
                <a:lnTo>
                  <a:pt x="136870" y="80016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004234" y="3671310"/>
            <a:ext cx="207580" cy="482659"/>
          </a:xfrm>
          <a:custGeom>
            <a:avLst/>
            <a:gdLst/>
            <a:ahLst/>
            <a:cxnLst/>
            <a:rect l="0" t="0" r="0" b="0"/>
            <a:pathLst>
              <a:path w="207580" h="482659">
                <a:moveTo>
                  <a:pt x="91766" y="13664"/>
                </a:moveTo>
                <a:lnTo>
                  <a:pt x="73807" y="74774"/>
                </a:lnTo>
                <a:lnTo>
                  <a:pt x="67017" y="96976"/>
                </a:lnTo>
                <a:lnTo>
                  <a:pt x="63568" y="100791"/>
                </a:lnTo>
                <a:lnTo>
                  <a:pt x="60099" y="99824"/>
                </a:lnTo>
                <a:lnTo>
                  <a:pt x="56616" y="95670"/>
                </a:lnTo>
                <a:lnTo>
                  <a:pt x="55465" y="89392"/>
                </a:lnTo>
                <a:lnTo>
                  <a:pt x="62022" y="54099"/>
                </a:lnTo>
                <a:lnTo>
                  <a:pt x="69187" y="35144"/>
                </a:lnTo>
                <a:lnTo>
                  <a:pt x="80171" y="18921"/>
                </a:lnTo>
                <a:lnTo>
                  <a:pt x="95971" y="7032"/>
                </a:lnTo>
                <a:lnTo>
                  <a:pt x="105098" y="2223"/>
                </a:lnTo>
                <a:lnTo>
                  <a:pt x="124597" y="0"/>
                </a:lnTo>
                <a:lnTo>
                  <a:pt x="134711" y="1045"/>
                </a:lnTo>
                <a:lnTo>
                  <a:pt x="143792" y="6421"/>
                </a:lnTo>
                <a:lnTo>
                  <a:pt x="160122" y="24873"/>
                </a:lnTo>
                <a:lnTo>
                  <a:pt x="185356" y="85257"/>
                </a:lnTo>
                <a:lnTo>
                  <a:pt x="193585" y="121444"/>
                </a:lnTo>
                <a:lnTo>
                  <a:pt x="196366" y="181183"/>
                </a:lnTo>
                <a:lnTo>
                  <a:pt x="195746" y="240903"/>
                </a:lnTo>
                <a:lnTo>
                  <a:pt x="185571" y="294640"/>
                </a:lnTo>
                <a:lnTo>
                  <a:pt x="167680" y="357378"/>
                </a:lnTo>
                <a:lnTo>
                  <a:pt x="136757" y="413256"/>
                </a:lnTo>
                <a:lnTo>
                  <a:pt x="108019" y="454594"/>
                </a:lnTo>
                <a:lnTo>
                  <a:pt x="89630" y="471285"/>
                </a:lnTo>
                <a:lnTo>
                  <a:pt x="66640" y="480264"/>
                </a:lnTo>
                <a:lnTo>
                  <a:pt x="53958" y="482658"/>
                </a:lnTo>
                <a:lnTo>
                  <a:pt x="33628" y="479079"/>
                </a:lnTo>
                <a:lnTo>
                  <a:pt x="24931" y="474849"/>
                </a:lnTo>
                <a:lnTo>
                  <a:pt x="12149" y="460790"/>
                </a:lnTo>
                <a:lnTo>
                  <a:pt x="3738" y="441674"/>
                </a:lnTo>
                <a:lnTo>
                  <a:pt x="0" y="417580"/>
                </a:lnTo>
                <a:lnTo>
                  <a:pt x="4578" y="397513"/>
                </a:lnTo>
                <a:lnTo>
                  <a:pt x="9074" y="388886"/>
                </a:lnTo>
                <a:lnTo>
                  <a:pt x="23429" y="376181"/>
                </a:lnTo>
                <a:lnTo>
                  <a:pt x="32170" y="371156"/>
                </a:lnTo>
                <a:lnTo>
                  <a:pt x="51241" y="368691"/>
                </a:lnTo>
                <a:lnTo>
                  <a:pt x="70245" y="372665"/>
                </a:lnTo>
                <a:lnTo>
                  <a:pt x="101509" y="394280"/>
                </a:lnTo>
                <a:lnTo>
                  <a:pt x="158416" y="448904"/>
                </a:lnTo>
                <a:lnTo>
                  <a:pt x="172471" y="462907"/>
                </a:lnTo>
                <a:lnTo>
                  <a:pt x="179494" y="466407"/>
                </a:lnTo>
                <a:lnTo>
                  <a:pt x="207579" y="46638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6264456" y="3695502"/>
            <a:ext cx="2411027" cy="610654"/>
            <a:chOff x="6264456" y="3695502"/>
            <a:chExt cx="2411027" cy="610654"/>
          </a:xfrm>
        </p:grpSpPr>
        <p:sp>
          <p:nvSpPr>
            <p:cNvPr id="97" name="Freeform 96"/>
            <p:cNvSpPr/>
            <p:nvPr/>
          </p:nvSpPr>
          <p:spPr>
            <a:xfrm>
              <a:off x="6264456" y="4053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96132" y="3716559"/>
              <a:ext cx="252677" cy="444534"/>
            </a:xfrm>
            <a:custGeom>
              <a:avLst/>
              <a:gdLst/>
              <a:ahLst/>
              <a:cxnLst/>
              <a:rect l="0" t="0" r="0" b="0"/>
              <a:pathLst>
                <a:path w="252677" h="444534">
                  <a:moveTo>
                    <a:pt x="10521" y="21057"/>
                  </a:moveTo>
                  <a:lnTo>
                    <a:pt x="2187" y="58535"/>
                  </a:lnTo>
                  <a:lnTo>
                    <a:pt x="425" y="109958"/>
                  </a:lnTo>
                  <a:lnTo>
                    <a:pt x="78" y="166347"/>
                  </a:lnTo>
                  <a:lnTo>
                    <a:pt x="18" y="215534"/>
                  </a:lnTo>
                  <a:lnTo>
                    <a:pt x="0" y="267153"/>
                  </a:lnTo>
                  <a:lnTo>
                    <a:pt x="1164" y="318323"/>
                  </a:lnTo>
                  <a:lnTo>
                    <a:pt x="9568" y="362469"/>
                  </a:lnTo>
                  <a:lnTo>
                    <a:pt x="39396" y="420346"/>
                  </a:lnTo>
                  <a:lnTo>
                    <a:pt x="56110" y="435605"/>
                  </a:lnTo>
                  <a:lnTo>
                    <a:pt x="65480" y="441312"/>
                  </a:lnTo>
                  <a:lnTo>
                    <a:pt x="85250" y="444533"/>
                  </a:lnTo>
                  <a:lnTo>
                    <a:pt x="126538" y="437070"/>
                  </a:lnTo>
                  <a:lnTo>
                    <a:pt x="157980" y="422091"/>
                  </a:lnTo>
                  <a:lnTo>
                    <a:pt x="183934" y="397245"/>
                  </a:lnTo>
                  <a:lnTo>
                    <a:pt x="212485" y="340828"/>
                  </a:lnTo>
                  <a:lnTo>
                    <a:pt x="229070" y="292839"/>
                  </a:lnTo>
                  <a:lnTo>
                    <a:pt x="245153" y="235400"/>
                  </a:lnTo>
                  <a:lnTo>
                    <a:pt x="250447" y="184392"/>
                  </a:lnTo>
                  <a:lnTo>
                    <a:pt x="252015" y="130414"/>
                  </a:lnTo>
                  <a:lnTo>
                    <a:pt x="252481" y="77376"/>
                  </a:lnTo>
                  <a:lnTo>
                    <a:pt x="252637" y="20137"/>
                  </a:lnTo>
                  <a:lnTo>
                    <a:pt x="2526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90922" y="3937658"/>
              <a:ext cx="126532" cy="216580"/>
            </a:xfrm>
            <a:custGeom>
              <a:avLst/>
              <a:gdLst/>
              <a:ahLst/>
              <a:cxnLst/>
              <a:rect l="0" t="0" r="0" b="0"/>
              <a:pathLst>
                <a:path w="126532" h="216580">
                  <a:moveTo>
                    <a:pt x="105285" y="0"/>
                  </a:moveTo>
                  <a:lnTo>
                    <a:pt x="82928" y="0"/>
                  </a:lnTo>
                  <a:lnTo>
                    <a:pt x="65713" y="6239"/>
                  </a:lnTo>
                  <a:lnTo>
                    <a:pt x="5122" y="49498"/>
                  </a:lnTo>
                  <a:lnTo>
                    <a:pt x="3415" y="56395"/>
                  </a:lnTo>
                  <a:lnTo>
                    <a:pt x="5786" y="63333"/>
                  </a:lnTo>
                  <a:lnTo>
                    <a:pt x="10876" y="70298"/>
                  </a:lnTo>
                  <a:lnTo>
                    <a:pt x="25891" y="81156"/>
                  </a:lnTo>
                  <a:lnTo>
                    <a:pt x="84653" y="116468"/>
                  </a:lnTo>
                  <a:lnTo>
                    <a:pt x="120836" y="144019"/>
                  </a:lnTo>
                  <a:lnTo>
                    <a:pt x="125011" y="153334"/>
                  </a:lnTo>
                  <a:lnTo>
                    <a:pt x="126531" y="176163"/>
                  </a:lnTo>
                  <a:lnTo>
                    <a:pt x="122958" y="186462"/>
                  </a:lnTo>
                  <a:lnTo>
                    <a:pt x="109631" y="204145"/>
                  </a:lnTo>
                  <a:lnTo>
                    <a:pt x="85770" y="213563"/>
                  </a:lnTo>
                  <a:lnTo>
                    <a:pt x="58007" y="21657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40645" y="3972835"/>
              <a:ext cx="147475" cy="214031"/>
            </a:xfrm>
            <a:custGeom>
              <a:avLst/>
              <a:gdLst/>
              <a:ahLst/>
              <a:cxnLst/>
              <a:rect l="0" t="0" r="0" b="0"/>
              <a:pathLst>
                <a:path w="147475" h="214031">
                  <a:moveTo>
                    <a:pt x="29262" y="101693"/>
                  </a:moveTo>
                  <a:lnTo>
                    <a:pt x="91354" y="96104"/>
                  </a:lnTo>
                  <a:lnTo>
                    <a:pt x="123698" y="87039"/>
                  </a:lnTo>
                  <a:lnTo>
                    <a:pt x="131994" y="81395"/>
                  </a:lnTo>
                  <a:lnTo>
                    <a:pt x="144331" y="65766"/>
                  </a:lnTo>
                  <a:lnTo>
                    <a:pt x="147474" y="44001"/>
                  </a:lnTo>
                  <a:lnTo>
                    <a:pt x="146674" y="31646"/>
                  </a:lnTo>
                  <a:lnTo>
                    <a:pt x="142632" y="22240"/>
                  </a:lnTo>
                  <a:lnTo>
                    <a:pt x="128781" y="8669"/>
                  </a:lnTo>
                  <a:lnTo>
                    <a:pt x="107807" y="1857"/>
                  </a:lnTo>
                  <a:lnTo>
                    <a:pt x="84058" y="0"/>
                  </a:lnTo>
                  <a:lnTo>
                    <a:pt x="61804" y="3074"/>
                  </a:lnTo>
                  <a:lnTo>
                    <a:pt x="43335" y="11459"/>
                  </a:lnTo>
                  <a:lnTo>
                    <a:pt x="35134" y="16971"/>
                  </a:lnTo>
                  <a:lnTo>
                    <a:pt x="22903" y="32453"/>
                  </a:lnTo>
                  <a:lnTo>
                    <a:pt x="5519" y="70989"/>
                  </a:lnTo>
                  <a:lnTo>
                    <a:pt x="0" y="107543"/>
                  </a:lnTo>
                  <a:lnTo>
                    <a:pt x="3953" y="148010"/>
                  </a:lnTo>
                  <a:lnTo>
                    <a:pt x="18124" y="184047"/>
                  </a:lnTo>
                  <a:lnTo>
                    <a:pt x="33670" y="199906"/>
                  </a:lnTo>
                  <a:lnTo>
                    <a:pt x="42729" y="205773"/>
                  </a:lnTo>
                  <a:lnTo>
                    <a:pt x="77836" y="214030"/>
                  </a:lnTo>
                  <a:lnTo>
                    <a:pt x="101153" y="209722"/>
                  </a:lnTo>
                  <a:lnTo>
                    <a:pt x="134547" y="196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602009" y="3800787"/>
              <a:ext cx="20624" cy="431669"/>
            </a:xfrm>
            <a:custGeom>
              <a:avLst/>
              <a:gdLst/>
              <a:ahLst/>
              <a:cxnLst/>
              <a:rect l="0" t="0" r="0" b="0"/>
              <a:pathLst>
                <a:path w="20624" h="431669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9947"/>
                  </a:lnTo>
                  <a:lnTo>
                    <a:pt x="9144" y="210805"/>
                  </a:lnTo>
                  <a:lnTo>
                    <a:pt x="9813" y="273811"/>
                  </a:lnTo>
                  <a:lnTo>
                    <a:pt x="11181" y="334593"/>
                  </a:lnTo>
                  <a:lnTo>
                    <a:pt x="18411" y="395119"/>
                  </a:lnTo>
                  <a:lnTo>
                    <a:pt x="2062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475233" y="3971438"/>
              <a:ext cx="242156" cy="50449"/>
            </a:xfrm>
            <a:custGeom>
              <a:avLst/>
              <a:gdLst/>
              <a:ahLst/>
              <a:cxnLst/>
              <a:rect l="0" t="0" r="0" b="0"/>
              <a:pathLst>
                <a:path w="242156" h="50449">
                  <a:moveTo>
                    <a:pt x="242155" y="8334"/>
                  </a:moveTo>
                  <a:lnTo>
                    <a:pt x="204678" y="0"/>
                  </a:lnTo>
                  <a:lnTo>
                    <a:pt x="166709" y="1575"/>
                  </a:lnTo>
                  <a:lnTo>
                    <a:pt x="111959" y="12588"/>
                  </a:lnTo>
                  <a:lnTo>
                    <a:pt x="50402" y="29489"/>
                  </a:lnTo>
                  <a:lnTo>
                    <a:pt x="19223" y="39948"/>
                  </a:lnTo>
                  <a:lnTo>
                    <a:pt x="0" y="50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706860" y="3695502"/>
              <a:ext cx="290475" cy="485910"/>
            </a:xfrm>
            <a:custGeom>
              <a:avLst/>
              <a:gdLst/>
              <a:ahLst/>
              <a:cxnLst/>
              <a:rect l="0" t="0" r="0" b="0"/>
              <a:pathLst>
                <a:path w="290475" h="485910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9065" y="215657"/>
                  </a:lnTo>
                  <a:lnTo>
                    <a:pt x="15684" y="275249"/>
                  </a:lnTo>
                  <a:lnTo>
                    <a:pt x="19465" y="337359"/>
                  </a:lnTo>
                  <a:lnTo>
                    <a:pt x="20586" y="394627"/>
                  </a:lnTo>
                  <a:lnTo>
                    <a:pt x="27030" y="456804"/>
                  </a:lnTo>
                  <a:lnTo>
                    <a:pt x="24492" y="481444"/>
                  </a:lnTo>
                  <a:lnTo>
                    <a:pt x="22177" y="485909"/>
                  </a:lnTo>
                  <a:lnTo>
                    <a:pt x="19464" y="485376"/>
                  </a:lnTo>
                  <a:lnTo>
                    <a:pt x="16485" y="481512"/>
                  </a:lnTo>
                  <a:lnTo>
                    <a:pt x="11705" y="433282"/>
                  </a:lnTo>
                  <a:lnTo>
                    <a:pt x="13881" y="373669"/>
                  </a:lnTo>
                  <a:lnTo>
                    <a:pt x="25229" y="327405"/>
                  </a:lnTo>
                  <a:lnTo>
                    <a:pt x="40881" y="300690"/>
                  </a:lnTo>
                  <a:lnTo>
                    <a:pt x="56774" y="288448"/>
                  </a:lnTo>
                  <a:lnTo>
                    <a:pt x="65925" y="283546"/>
                  </a:lnTo>
                  <a:lnTo>
                    <a:pt x="74365" y="282617"/>
                  </a:lnTo>
                  <a:lnTo>
                    <a:pt x="89983" y="287825"/>
                  </a:lnTo>
                  <a:lnTo>
                    <a:pt x="101603" y="304177"/>
                  </a:lnTo>
                  <a:lnTo>
                    <a:pt x="122348" y="357818"/>
                  </a:lnTo>
                  <a:lnTo>
                    <a:pt x="140316" y="410592"/>
                  </a:lnTo>
                  <a:lnTo>
                    <a:pt x="146000" y="451768"/>
                  </a:lnTo>
                  <a:lnTo>
                    <a:pt x="153362" y="427667"/>
                  </a:lnTo>
                  <a:lnTo>
                    <a:pt x="176652" y="394354"/>
                  </a:lnTo>
                  <a:lnTo>
                    <a:pt x="232346" y="360128"/>
                  </a:lnTo>
                  <a:lnTo>
                    <a:pt x="280206" y="319246"/>
                  </a:lnTo>
                  <a:lnTo>
                    <a:pt x="288313" y="299035"/>
                  </a:lnTo>
                  <a:lnTo>
                    <a:pt x="290474" y="287094"/>
                  </a:lnTo>
                  <a:lnTo>
                    <a:pt x="286637" y="267587"/>
                  </a:lnTo>
                  <a:lnTo>
                    <a:pt x="282338" y="259110"/>
                  </a:lnTo>
                  <a:lnTo>
                    <a:pt x="268203" y="246572"/>
                  </a:lnTo>
                  <a:lnTo>
                    <a:pt x="259520" y="241590"/>
                  </a:lnTo>
                  <a:lnTo>
                    <a:pt x="237395" y="239175"/>
                  </a:lnTo>
                  <a:lnTo>
                    <a:pt x="224944" y="240169"/>
                  </a:lnTo>
                  <a:lnTo>
                    <a:pt x="204871" y="250631"/>
                  </a:lnTo>
                  <a:lnTo>
                    <a:pt x="172919" y="280354"/>
                  </a:lnTo>
                  <a:lnTo>
                    <a:pt x="164590" y="303976"/>
                  </a:lnTo>
                  <a:lnTo>
                    <a:pt x="159243" y="361212"/>
                  </a:lnTo>
                  <a:lnTo>
                    <a:pt x="163906" y="397924"/>
                  </a:lnTo>
                  <a:lnTo>
                    <a:pt x="178286" y="431029"/>
                  </a:lnTo>
                  <a:lnTo>
                    <a:pt x="197365" y="457475"/>
                  </a:lnTo>
                  <a:lnTo>
                    <a:pt x="223424" y="474540"/>
                  </a:lnTo>
                  <a:lnTo>
                    <a:pt x="273741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49952" y="3859735"/>
              <a:ext cx="324242" cy="405721"/>
            </a:xfrm>
            <a:custGeom>
              <a:avLst/>
              <a:gdLst/>
              <a:ahLst/>
              <a:cxnLst/>
              <a:rect l="0" t="0" r="0" b="0"/>
              <a:pathLst>
                <a:path w="324242" h="405721">
                  <a:moveTo>
                    <a:pt x="88618" y="362192"/>
                  </a:moveTo>
                  <a:lnTo>
                    <a:pt x="73963" y="307051"/>
                  </a:lnTo>
                  <a:lnTo>
                    <a:pt x="63869" y="258637"/>
                  </a:lnTo>
                  <a:lnTo>
                    <a:pt x="49977" y="197111"/>
                  </a:lnTo>
                  <a:lnTo>
                    <a:pt x="38304" y="148202"/>
                  </a:lnTo>
                  <a:lnTo>
                    <a:pt x="17112" y="92282"/>
                  </a:lnTo>
                  <a:lnTo>
                    <a:pt x="0" y="36313"/>
                  </a:lnTo>
                  <a:lnTo>
                    <a:pt x="1659" y="14976"/>
                  </a:lnTo>
                  <a:lnTo>
                    <a:pt x="7249" y="7882"/>
                  </a:lnTo>
                  <a:lnTo>
                    <a:pt x="25938" y="0"/>
                  </a:lnTo>
                  <a:lnTo>
                    <a:pt x="62766" y="1152"/>
                  </a:lnTo>
                  <a:lnTo>
                    <a:pt x="119572" y="15271"/>
                  </a:lnTo>
                  <a:lnTo>
                    <a:pt x="162193" y="34481"/>
                  </a:lnTo>
                  <a:lnTo>
                    <a:pt x="219888" y="74605"/>
                  </a:lnTo>
                  <a:lnTo>
                    <a:pt x="272974" y="131198"/>
                  </a:lnTo>
                  <a:lnTo>
                    <a:pt x="306379" y="191624"/>
                  </a:lnTo>
                  <a:lnTo>
                    <a:pt x="323095" y="235433"/>
                  </a:lnTo>
                  <a:lnTo>
                    <a:pt x="324241" y="256722"/>
                  </a:lnTo>
                  <a:lnTo>
                    <a:pt x="315445" y="298984"/>
                  </a:lnTo>
                  <a:lnTo>
                    <a:pt x="300235" y="325007"/>
                  </a:lnTo>
                  <a:lnTo>
                    <a:pt x="242697" y="376108"/>
                  </a:lnTo>
                  <a:lnTo>
                    <a:pt x="212650" y="396081"/>
                  </a:lnTo>
                  <a:lnTo>
                    <a:pt x="187807" y="405720"/>
                  </a:lnTo>
                  <a:lnTo>
                    <a:pt x="129221" y="405301"/>
                  </a:lnTo>
                  <a:lnTo>
                    <a:pt x="109674" y="4043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643896" y="421139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2195" y="4893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664954" y="406400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8742271" y="3790259"/>
            <a:ext cx="1344244" cy="589597"/>
            <a:chOff x="8742271" y="3790259"/>
            <a:chExt cx="1344244" cy="589597"/>
          </a:xfrm>
        </p:grpSpPr>
        <p:sp>
          <p:nvSpPr>
            <p:cNvPr id="108" name="Freeform 107"/>
            <p:cNvSpPr/>
            <p:nvPr/>
          </p:nvSpPr>
          <p:spPr>
            <a:xfrm>
              <a:off x="8742271" y="4064000"/>
              <a:ext cx="113130" cy="221099"/>
            </a:xfrm>
            <a:custGeom>
              <a:avLst/>
              <a:gdLst/>
              <a:ahLst/>
              <a:cxnLst/>
              <a:rect l="0" t="0" r="0" b="0"/>
              <a:pathLst>
                <a:path w="113130" h="221099">
                  <a:moveTo>
                    <a:pt x="101667" y="0"/>
                  </a:moveTo>
                  <a:lnTo>
                    <a:pt x="47792" y="17958"/>
                  </a:lnTo>
                  <a:lnTo>
                    <a:pt x="18243" y="29367"/>
                  </a:lnTo>
                  <a:lnTo>
                    <a:pt x="1809" y="40738"/>
                  </a:lnTo>
                  <a:lnTo>
                    <a:pt x="0" y="45876"/>
                  </a:lnTo>
                  <a:lnTo>
                    <a:pt x="2303" y="50471"/>
                  </a:lnTo>
                  <a:lnTo>
                    <a:pt x="14222" y="58696"/>
                  </a:lnTo>
                  <a:lnTo>
                    <a:pt x="69553" y="89039"/>
                  </a:lnTo>
                  <a:lnTo>
                    <a:pt x="100869" y="119190"/>
                  </a:lnTo>
                  <a:lnTo>
                    <a:pt x="108154" y="128593"/>
                  </a:lnTo>
                  <a:lnTo>
                    <a:pt x="113129" y="151519"/>
                  </a:lnTo>
                  <a:lnTo>
                    <a:pt x="110270" y="174966"/>
                  </a:lnTo>
                  <a:lnTo>
                    <a:pt x="101201" y="193186"/>
                  </a:lnTo>
                  <a:lnTo>
                    <a:pt x="83132" y="205963"/>
                  </a:lnTo>
                  <a:lnTo>
                    <a:pt x="59504" y="214371"/>
                  </a:lnTo>
                  <a:lnTo>
                    <a:pt x="691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896580" y="3790259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4655" y="173299"/>
                  </a:lnTo>
                  <a:lnTo>
                    <a:pt x="24749" y="233062"/>
                  </a:lnTo>
                  <a:lnTo>
                    <a:pt x="29560" y="295223"/>
                  </a:lnTo>
                  <a:lnTo>
                    <a:pt x="38421" y="355063"/>
                  </a:lnTo>
                  <a:lnTo>
                    <a:pt x="41384" y="410731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791295" y="3995239"/>
              <a:ext cx="231628" cy="37176"/>
            </a:xfrm>
            <a:custGeom>
              <a:avLst/>
              <a:gdLst/>
              <a:ahLst/>
              <a:cxnLst/>
              <a:rect l="0" t="0" r="0" b="0"/>
              <a:pathLst>
                <a:path w="231628" h="37176">
                  <a:moveTo>
                    <a:pt x="231627" y="5590"/>
                  </a:moveTo>
                  <a:lnTo>
                    <a:pt x="214859" y="0"/>
                  </a:lnTo>
                  <a:lnTo>
                    <a:pt x="197269" y="376"/>
                  </a:lnTo>
                  <a:lnTo>
                    <a:pt x="146202" y="4560"/>
                  </a:lnTo>
                  <a:lnTo>
                    <a:pt x="88194" y="12622"/>
                  </a:lnTo>
                  <a:lnTo>
                    <a:pt x="46929" y="17422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033450" y="4095585"/>
              <a:ext cx="84230" cy="150105"/>
            </a:xfrm>
            <a:custGeom>
              <a:avLst/>
              <a:gdLst/>
              <a:ahLst/>
              <a:cxnLst/>
              <a:rect l="0" t="0" r="0" b="0"/>
              <a:pathLst>
                <a:path w="84230" h="150105">
                  <a:moveTo>
                    <a:pt x="0" y="73700"/>
                  </a:moveTo>
                  <a:lnTo>
                    <a:pt x="17958" y="127575"/>
                  </a:lnTo>
                  <a:lnTo>
                    <a:pt x="24749" y="147947"/>
                  </a:lnTo>
                  <a:lnTo>
                    <a:pt x="24689" y="150104"/>
                  </a:lnTo>
                  <a:lnTo>
                    <a:pt x="14595" y="131953"/>
                  </a:lnTo>
                  <a:lnTo>
                    <a:pt x="4844" y="102658"/>
                  </a:lnTo>
                  <a:lnTo>
                    <a:pt x="2606" y="66032"/>
                  </a:lnTo>
                  <a:lnTo>
                    <a:pt x="6228" y="43386"/>
                  </a:lnTo>
                  <a:lnTo>
                    <a:pt x="17976" y="24742"/>
                  </a:lnTo>
                  <a:lnTo>
                    <a:pt x="26022" y="16495"/>
                  </a:lnTo>
                  <a:lnTo>
                    <a:pt x="47441" y="7331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191378" y="415875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8334" y="37478"/>
                  </a:lnTo>
                  <a:lnTo>
                    <a:pt x="18669" y="95519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9180850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286134" y="3906072"/>
              <a:ext cx="163743" cy="357993"/>
            </a:xfrm>
            <a:custGeom>
              <a:avLst/>
              <a:gdLst/>
              <a:ahLst/>
              <a:cxnLst/>
              <a:rect l="0" t="0" r="0" b="0"/>
              <a:pathLst>
                <a:path w="163743" h="357993">
                  <a:moveTo>
                    <a:pt x="0" y="0"/>
                  </a:moveTo>
                  <a:lnTo>
                    <a:pt x="11453" y="57265"/>
                  </a:lnTo>
                  <a:lnTo>
                    <a:pt x="21331" y="106655"/>
                  </a:lnTo>
                  <a:lnTo>
                    <a:pt x="28547" y="161453"/>
                  </a:lnTo>
                  <a:lnTo>
                    <a:pt x="33805" y="215904"/>
                  </a:lnTo>
                  <a:lnTo>
                    <a:pt x="40474" y="276225"/>
                  </a:lnTo>
                  <a:lnTo>
                    <a:pt x="46687" y="326181"/>
                  </a:lnTo>
                  <a:lnTo>
                    <a:pt x="43992" y="328588"/>
                  </a:lnTo>
                  <a:lnTo>
                    <a:pt x="39857" y="327853"/>
                  </a:lnTo>
                  <a:lnTo>
                    <a:pt x="37100" y="322684"/>
                  </a:lnTo>
                  <a:lnTo>
                    <a:pt x="34036" y="304462"/>
                  </a:lnTo>
                  <a:lnTo>
                    <a:pt x="37901" y="273485"/>
                  </a:lnTo>
                  <a:lnTo>
                    <a:pt x="52044" y="242080"/>
                  </a:lnTo>
                  <a:lnTo>
                    <a:pt x="71052" y="216137"/>
                  </a:lnTo>
                  <a:lnTo>
                    <a:pt x="78954" y="211942"/>
                  </a:lnTo>
                  <a:lnTo>
                    <a:pt x="97092" y="210400"/>
                  </a:lnTo>
                  <a:lnTo>
                    <a:pt x="127034" y="221698"/>
                  </a:lnTo>
                  <a:lnTo>
                    <a:pt x="144588" y="239692"/>
                  </a:lnTo>
                  <a:lnTo>
                    <a:pt x="157848" y="263288"/>
                  </a:lnTo>
                  <a:lnTo>
                    <a:pt x="163742" y="289372"/>
                  </a:lnTo>
                  <a:lnTo>
                    <a:pt x="161470" y="324776"/>
                  </a:lnTo>
                  <a:lnTo>
                    <a:pt x="153263" y="343607"/>
                  </a:lnTo>
                  <a:lnTo>
                    <a:pt x="147799" y="351904"/>
                  </a:lnTo>
                  <a:lnTo>
                    <a:pt x="139477" y="356265"/>
                  </a:lnTo>
                  <a:lnTo>
                    <a:pt x="117752" y="357992"/>
                  </a:lnTo>
                  <a:lnTo>
                    <a:pt x="6317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507233" y="4116642"/>
              <a:ext cx="129695" cy="191032"/>
            </a:xfrm>
            <a:custGeom>
              <a:avLst/>
              <a:gdLst/>
              <a:ahLst/>
              <a:cxnLst/>
              <a:rect l="0" t="0" r="0" b="0"/>
              <a:pathLst>
                <a:path w="129695" h="191032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9575" y="154540"/>
                  </a:lnTo>
                  <a:lnTo>
                    <a:pt x="20243" y="172410"/>
                  </a:lnTo>
                  <a:lnTo>
                    <a:pt x="35903" y="185031"/>
                  </a:lnTo>
                  <a:lnTo>
                    <a:pt x="44992" y="190035"/>
                  </a:lnTo>
                  <a:lnTo>
                    <a:pt x="53391" y="191031"/>
                  </a:lnTo>
                  <a:lnTo>
                    <a:pt x="68963" y="185898"/>
                  </a:lnTo>
                  <a:lnTo>
                    <a:pt x="90884" y="169854"/>
                  </a:lnTo>
                  <a:lnTo>
                    <a:pt x="112196" y="144694"/>
                  </a:lnTo>
                  <a:lnTo>
                    <a:pt x="127740" y="109423"/>
                  </a:lnTo>
                  <a:lnTo>
                    <a:pt x="129694" y="86067"/>
                  </a:lnTo>
                  <a:lnTo>
                    <a:pt x="127335" y="53187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675689" y="3821844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3120" y="152692"/>
                  </a:lnTo>
                  <a:lnTo>
                    <a:pt x="7236" y="198884"/>
                  </a:lnTo>
                  <a:lnTo>
                    <a:pt x="9065" y="246711"/>
                  </a:lnTo>
                  <a:lnTo>
                    <a:pt x="10095" y="302907"/>
                  </a:lnTo>
                  <a:lnTo>
                    <a:pt x="10400" y="360372"/>
                  </a:lnTo>
                  <a:lnTo>
                    <a:pt x="10491" y="410674"/>
                  </a:lnTo>
                  <a:lnTo>
                    <a:pt x="1052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612518" y="400082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9065"/>
                  </a:lnTo>
                  <a:lnTo>
                    <a:pt x="56835" y="11409"/>
                  </a:lnTo>
                  <a:lnTo>
                    <a:pt x="24639" y="188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812559" y="4221927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802031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865202" y="4147920"/>
              <a:ext cx="221313" cy="231936"/>
            </a:xfrm>
            <a:custGeom>
              <a:avLst/>
              <a:gdLst/>
              <a:ahLst/>
              <a:cxnLst/>
              <a:rect l="0" t="0" r="0" b="0"/>
              <a:pathLst>
                <a:path w="221313" h="231936">
                  <a:moveTo>
                    <a:pt x="0" y="42422"/>
                  </a:moveTo>
                  <a:lnTo>
                    <a:pt x="23719" y="95449"/>
                  </a:lnTo>
                  <a:lnTo>
                    <a:pt x="42002" y="156091"/>
                  </a:lnTo>
                  <a:lnTo>
                    <a:pt x="56130" y="199926"/>
                  </a:lnTo>
                  <a:lnTo>
                    <a:pt x="59647" y="203576"/>
                  </a:lnTo>
                  <a:lnTo>
                    <a:pt x="63161" y="202501"/>
                  </a:lnTo>
                  <a:lnTo>
                    <a:pt x="66674" y="198274"/>
                  </a:lnTo>
                  <a:lnTo>
                    <a:pt x="71618" y="169968"/>
                  </a:lnTo>
                  <a:lnTo>
                    <a:pt x="66053" y="118482"/>
                  </a:lnTo>
                  <a:lnTo>
                    <a:pt x="63740" y="63252"/>
                  </a:lnTo>
                  <a:lnTo>
                    <a:pt x="63550" y="49289"/>
                  </a:lnTo>
                  <a:lnTo>
                    <a:pt x="68104" y="41151"/>
                  </a:lnTo>
                  <a:lnTo>
                    <a:pt x="75819" y="36895"/>
                  </a:lnTo>
                  <a:lnTo>
                    <a:pt x="85640" y="35228"/>
                  </a:lnTo>
                  <a:lnTo>
                    <a:pt x="94528" y="36456"/>
                  </a:lnTo>
                  <a:lnTo>
                    <a:pt x="110643" y="44060"/>
                  </a:lnTo>
                  <a:lnTo>
                    <a:pt x="159861" y="75889"/>
                  </a:lnTo>
                  <a:lnTo>
                    <a:pt x="179843" y="77573"/>
                  </a:lnTo>
                  <a:lnTo>
                    <a:pt x="190086" y="76384"/>
                  </a:lnTo>
                  <a:lnTo>
                    <a:pt x="207705" y="65705"/>
                  </a:lnTo>
                  <a:lnTo>
                    <a:pt x="215679" y="57944"/>
                  </a:lnTo>
                  <a:lnTo>
                    <a:pt x="219825" y="49261"/>
                  </a:lnTo>
                  <a:lnTo>
                    <a:pt x="221312" y="30254"/>
                  </a:lnTo>
                  <a:lnTo>
                    <a:pt x="214954" y="13227"/>
                  </a:lnTo>
                  <a:lnTo>
                    <a:pt x="209983" y="5411"/>
                  </a:lnTo>
                  <a:lnTo>
                    <a:pt x="201990" y="1370"/>
                  </a:lnTo>
                  <a:lnTo>
                    <a:pt x="180631" y="0"/>
                  </a:lnTo>
                  <a:lnTo>
                    <a:pt x="171893" y="3612"/>
                  </a:lnTo>
                  <a:lnTo>
                    <a:pt x="159065" y="16984"/>
                  </a:lnTo>
                  <a:lnTo>
                    <a:pt x="145266" y="44243"/>
                  </a:lnTo>
                  <a:lnTo>
                    <a:pt x="139358" y="85725"/>
                  </a:lnTo>
                  <a:lnTo>
                    <a:pt x="145767" y="135333"/>
                  </a:lnTo>
                  <a:lnTo>
                    <a:pt x="161418" y="178928"/>
                  </a:lnTo>
                  <a:lnTo>
                    <a:pt x="167274" y="189578"/>
                  </a:lnTo>
                  <a:lnTo>
                    <a:pt x="183138" y="204531"/>
                  </a:lnTo>
                  <a:lnTo>
                    <a:pt x="221098" y="231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5695917" y="4501666"/>
            <a:ext cx="270356" cy="467785"/>
            <a:chOff x="5695917" y="4501666"/>
            <a:chExt cx="270356" cy="467785"/>
          </a:xfrm>
        </p:grpSpPr>
        <p:sp>
          <p:nvSpPr>
            <p:cNvPr id="122" name="Freeform 121"/>
            <p:cNvSpPr/>
            <p:nvPr/>
          </p:nvSpPr>
          <p:spPr>
            <a:xfrm>
              <a:off x="5811730" y="4558839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20" y="222662"/>
                  </a:lnTo>
                  <a:lnTo>
                    <a:pt x="8334" y="269915"/>
                  </a:lnTo>
                  <a:lnTo>
                    <a:pt x="9878" y="322130"/>
                  </a:lnTo>
                  <a:lnTo>
                    <a:pt x="10401" y="381695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95917" y="4501666"/>
              <a:ext cx="270356" cy="288801"/>
            </a:xfrm>
            <a:custGeom>
              <a:avLst/>
              <a:gdLst/>
              <a:ahLst/>
              <a:cxnLst/>
              <a:rect l="0" t="0" r="0" b="0"/>
              <a:pathLst>
                <a:path w="270356" h="288801">
                  <a:moveTo>
                    <a:pt x="0" y="109816"/>
                  </a:moveTo>
                  <a:lnTo>
                    <a:pt x="20243" y="65853"/>
                  </a:lnTo>
                  <a:lnTo>
                    <a:pt x="39403" y="41157"/>
                  </a:lnTo>
                  <a:lnTo>
                    <a:pt x="59237" y="29388"/>
                  </a:lnTo>
                  <a:lnTo>
                    <a:pt x="116465" y="8540"/>
                  </a:lnTo>
                  <a:lnTo>
                    <a:pt x="154481" y="0"/>
                  </a:lnTo>
                  <a:lnTo>
                    <a:pt x="177452" y="1737"/>
                  </a:lnTo>
                  <a:lnTo>
                    <a:pt x="210116" y="14881"/>
                  </a:lnTo>
                  <a:lnTo>
                    <a:pt x="242021" y="39183"/>
                  </a:lnTo>
                  <a:lnTo>
                    <a:pt x="256913" y="61656"/>
                  </a:lnTo>
                  <a:lnTo>
                    <a:pt x="266262" y="87241"/>
                  </a:lnTo>
                  <a:lnTo>
                    <a:pt x="270355" y="126784"/>
                  </a:lnTo>
                  <a:lnTo>
                    <a:pt x="258795" y="188566"/>
                  </a:lnTo>
                  <a:lnTo>
                    <a:pt x="243316" y="218417"/>
                  </a:lnTo>
                  <a:lnTo>
                    <a:pt x="215955" y="249464"/>
                  </a:lnTo>
                  <a:lnTo>
                    <a:pt x="177968" y="275008"/>
                  </a:lnTo>
                  <a:lnTo>
                    <a:pt x="157476" y="282670"/>
                  </a:lnTo>
                  <a:lnTo>
                    <a:pt x="115813" y="288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5801202" y="4516725"/>
            <a:ext cx="4358799" cy="1526633"/>
            <a:chOff x="5801202" y="4516725"/>
            <a:chExt cx="4358799" cy="1526633"/>
          </a:xfrm>
        </p:grpSpPr>
        <p:sp>
          <p:nvSpPr>
            <p:cNvPr id="125" name="Freeform 124"/>
            <p:cNvSpPr/>
            <p:nvPr/>
          </p:nvSpPr>
          <p:spPr>
            <a:xfrm>
              <a:off x="5938072" y="4779938"/>
              <a:ext cx="84229" cy="212838"/>
            </a:xfrm>
            <a:custGeom>
              <a:avLst/>
              <a:gdLst/>
              <a:ahLst/>
              <a:cxnLst/>
              <a:rect l="0" t="0" r="0" b="0"/>
              <a:pathLst>
                <a:path w="84229" h="212838">
                  <a:moveTo>
                    <a:pt x="0" y="73699"/>
                  </a:moveTo>
                  <a:lnTo>
                    <a:pt x="5589" y="132316"/>
                  </a:lnTo>
                  <a:lnTo>
                    <a:pt x="10723" y="185320"/>
                  </a:lnTo>
                  <a:lnTo>
                    <a:pt x="16306" y="212837"/>
                  </a:lnTo>
                  <a:lnTo>
                    <a:pt x="15550" y="212081"/>
                  </a:lnTo>
                  <a:lnTo>
                    <a:pt x="13876" y="208068"/>
                  </a:lnTo>
                  <a:lnTo>
                    <a:pt x="7849" y="155287"/>
                  </a:lnTo>
                  <a:lnTo>
                    <a:pt x="1551" y="101253"/>
                  </a:lnTo>
                  <a:lnTo>
                    <a:pt x="6928" y="76587"/>
                  </a:lnTo>
                  <a:lnTo>
                    <a:pt x="29445" y="32155"/>
                  </a:lnTo>
                  <a:lnTo>
                    <a:pt x="45842" y="17021"/>
                  </a:lnTo>
                  <a:lnTo>
                    <a:pt x="68565" y="504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67150" y="4779938"/>
              <a:ext cx="141666" cy="244538"/>
            </a:xfrm>
            <a:custGeom>
              <a:avLst/>
              <a:gdLst/>
              <a:ahLst/>
              <a:cxnLst/>
              <a:rect l="0" t="0" r="0" b="0"/>
              <a:pathLst>
                <a:path w="141666" h="244538">
                  <a:moveTo>
                    <a:pt x="113078" y="42114"/>
                  </a:moveTo>
                  <a:lnTo>
                    <a:pt x="96310" y="36524"/>
                  </a:lnTo>
                  <a:lnTo>
                    <a:pt x="78719" y="36900"/>
                  </a:lnTo>
                  <a:lnTo>
                    <a:pt x="60373" y="42136"/>
                  </a:lnTo>
                  <a:lnTo>
                    <a:pt x="44420" y="52262"/>
                  </a:lnTo>
                  <a:lnTo>
                    <a:pt x="22285" y="82295"/>
                  </a:lnTo>
                  <a:lnTo>
                    <a:pt x="6497" y="115241"/>
                  </a:lnTo>
                  <a:lnTo>
                    <a:pt x="0" y="152818"/>
                  </a:lnTo>
                  <a:lnTo>
                    <a:pt x="3664" y="187999"/>
                  </a:lnTo>
                  <a:lnTo>
                    <a:pt x="17748" y="220649"/>
                  </a:lnTo>
                  <a:lnTo>
                    <a:pt x="33274" y="235717"/>
                  </a:lnTo>
                  <a:lnTo>
                    <a:pt x="42328" y="241372"/>
                  </a:lnTo>
                  <a:lnTo>
                    <a:pt x="61747" y="244537"/>
                  </a:lnTo>
                  <a:lnTo>
                    <a:pt x="71838" y="243743"/>
                  </a:lnTo>
                  <a:lnTo>
                    <a:pt x="89290" y="236622"/>
                  </a:lnTo>
                  <a:lnTo>
                    <a:pt x="104845" y="224488"/>
                  </a:lnTo>
                  <a:lnTo>
                    <a:pt x="125586" y="196756"/>
                  </a:lnTo>
                  <a:lnTo>
                    <a:pt x="138491" y="159423"/>
                  </a:lnTo>
                  <a:lnTo>
                    <a:pt x="141665" y="117556"/>
                  </a:lnTo>
                  <a:lnTo>
                    <a:pt x="134546" y="70966"/>
                  </a:lnTo>
                  <a:lnTo>
                    <a:pt x="118139" y="35064"/>
                  </a:lnTo>
                  <a:lnTo>
                    <a:pt x="920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254652" y="4775848"/>
              <a:ext cx="132711" cy="426196"/>
            </a:xfrm>
            <a:custGeom>
              <a:avLst/>
              <a:gdLst/>
              <a:ahLst/>
              <a:cxnLst/>
              <a:rect l="0" t="0" r="0" b="0"/>
              <a:pathLst>
                <a:path w="132711" h="426196">
                  <a:moveTo>
                    <a:pt x="20332" y="204131"/>
                  </a:moveTo>
                  <a:lnTo>
                    <a:pt x="20333" y="262748"/>
                  </a:lnTo>
                  <a:lnTo>
                    <a:pt x="20333" y="316922"/>
                  </a:lnTo>
                  <a:lnTo>
                    <a:pt x="23452" y="372683"/>
                  </a:lnTo>
                  <a:lnTo>
                    <a:pt x="35951" y="426195"/>
                  </a:lnTo>
                  <a:lnTo>
                    <a:pt x="30292" y="371930"/>
                  </a:lnTo>
                  <a:lnTo>
                    <a:pt x="22634" y="323519"/>
                  </a:lnTo>
                  <a:lnTo>
                    <a:pt x="14125" y="266412"/>
                  </a:lnTo>
                  <a:lnTo>
                    <a:pt x="9914" y="211926"/>
                  </a:lnTo>
                  <a:lnTo>
                    <a:pt x="2947" y="159907"/>
                  </a:lnTo>
                  <a:lnTo>
                    <a:pt x="0" y="99816"/>
                  </a:lnTo>
                  <a:lnTo>
                    <a:pt x="5008" y="48474"/>
                  </a:lnTo>
                  <a:lnTo>
                    <a:pt x="13972" y="15291"/>
                  </a:lnTo>
                  <a:lnTo>
                    <a:pt x="21942" y="8047"/>
                  </a:lnTo>
                  <a:lnTo>
                    <a:pt x="46394" y="0"/>
                  </a:lnTo>
                  <a:lnTo>
                    <a:pt x="57594" y="193"/>
                  </a:lnTo>
                  <a:lnTo>
                    <a:pt x="76277" y="6647"/>
                  </a:lnTo>
                  <a:lnTo>
                    <a:pt x="99950" y="29024"/>
                  </a:lnTo>
                  <a:lnTo>
                    <a:pt x="124548" y="78300"/>
                  </a:lnTo>
                  <a:lnTo>
                    <a:pt x="132710" y="112645"/>
                  </a:lnTo>
                  <a:lnTo>
                    <a:pt x="132008" y="149338"/>
                  </a:lnTo>
                  <a:lnTo>
                    <a:pt x="129878" y="160584"/>
                  </a:lnTo>
                  <a:lnTo>
                    <a:pt x="124948" y="169250"/>
                  </a:lnTo>
                  <a:lnTo>
                    <a:pt x="110112" y="181999"/>
                  </a:lnTo>
                  <a:lnTo>
                    <a:pt x="73161" y="198546"/>
                  </a:lnTo>
                  <a:lnTo>
                    <a:pt x="41389" y="204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40193" y="4774037"/>
              <a:ext cx="140119" cy="188789"/>
            </a:xfrm>
            <a:custGeom>
              <a:avLst/>
              <a:gdLst/>
              <a:ahLst/>
              <a:cxnLst/>
              <a:rect l="0" t="0" r="0" b="0"/>
              <a:pathLst>
                <a:path w="140119" h="188789">
                  <a:moveTo>
                    <a:pt x="3247" y="100657"/>
                  </a:moveTo>
                  <a:lnTo>
                    <a:pt x="65527" y="83868"/>
                  </a:lnTo>
                  <a:lnTo>
                    <a:pt x="92149" y="81497"/>
                  </a:lnTo>
                  <a:lnTo>
                    <a:pt x="102289" y="77356"/>
                  </a:lnTo>
                  <a:lnTo>
                    <a:pt x="116676" y="63395"/>
                  </a:lnTo>
                  <a:lnTo>
                    <a:pt x="119811" y="54758"/>
                  </a:lnTo>
                  <a:lnTo>
                    <a:pt x="120174" y="35804"/>
                  </a:lnTo>
                  <a:lnTo>
                    <a:pt x="110197" y="18801"/>
                  </a:lnTo>
                  <a:lnTo>
                    <a:pt x="102623" y="10991"/>
                  </a:lnTo>
                  <a:lnTo>
                    <a:pt x="81729" y="2314"/>
                  </a:lnTo>
                  <a:lnTo>
                    <a:pt x="69607" y="0"/>
                  </a:lnTo>
                  <a:lnTo>
                    <a:pt x="49898" y="3668"/>
                  </a:lnTo>
                  <a:lnTo>
                    <a:pt x="25649" y="18887"/>
                  </a:lnTo>
                  <a:lnTo>
                    <a:pt x="12034" y="32729"/>
                  </a:lnTo>
                  <a:lnTo>
                    <a:pt x="2083" y="50580"/>
                  </a:lnTo>
                  <a:lnTo>
                    <a:pt x="0" y="76451"/>
                  </a:lnTo>
                  <a:lnTo>
                    <a:pt x="4143" y="105107"/>
                  </a:lnTo>
                  <a:lnTo>
                    <a:pt x="19631" y="139800"/>
                  </a:lnTo>
                  <a:lnTo>
                    <a:pt x="32366" y="157438"/>
                  </a:lnTo>
                  <a:lnTo>
                    <a:pt x="48944" y="169957"/>
                  </a:lnTo>
                  <a:lnTo>
                    <a:pt x="88183" y="187526"/>
                  </a:lnTo>
                  <a:lnTo>
                    <a:pt x="108847" y="188788"/>
                  </a:lnTo>
                  <a:lnTo>
                    <a:pt x="140118" y="184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28288" y="4800994"/>
              <a:ext cx="131008" cy="184460"/>
            </a:xfrm>
            <a:custGeom>
              <a:avLst/>
              <a:gdLst/>
              <a:ahLst/>
              <a:cxnLst/>
              <a:rect l="0" t="0" r="0" b="0"/>
              <a:pathLst>
                <a:path w="131008" h="184460">
                  <a:moveTo>
                    <a:pt x="15194" y="63171"/>
                  </a:moveTo>
                  <a:lnTo>
                    <a:pt x="18314" y="105863"/>
                  </a:lnTo>
                  <a:lnTo>
                    <a:pt x="36524" y="168508"/>
                  </a:lnTo>
                  <a:lnTo>
                    <a:pt x="39942" y="179019"/>
                  </a:lnTo>
                  <a:lnTo>
                    <a:pt x="39882" y="183687"/>
                  </a:lnTo>
                  <a:lnTo>
                    <a:pt x="37502" y="184459"/>
                  </a:lnTo>
                  <a:lnTo>
                    <a:pt x="33575" y="182635"/>
                  </a:lnTo>
                  <a:lnTo>
                    <a:pt x="26093" y="171248"/>
                  </a:lnTo>
                  <a:lnTo>
                    <a:pt x="4697" y="112015"/>
                  </a:lnTo>
                  <a:lnTo>
                    <a:pt x="0" y="87220"/>
                  </a:lnTo>
                  <a:lnTo>
                    <a:pt x="1811" y="64501"/>
                  </a:lnTo>
                  <a:lnTo>
                    <a:pt x="14998" y="31980"/>
                  </a:lnTo>
                  <a:lnTo>
                    <a:pt x="30315" y="16943"/>
                  </a:lnTo>
                  <a:lnTo>
                    <a:pt x="49990" y="7530"/>
                  </a:lnTo>
                  <a:lnTo>
                    <a:pt x="97630" y="1488"/>
                  </a:lnTo>
                  <a:lnTo>
                    <a:pt x="1310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11938" y="4579896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1463" y="58617"/>
                  </a:lnTo>
                  <a:lnTo>
                    <a:pt x="6355" y="121196"/>
                  </a:lnTo>
                  <a:lnTo>
                    <a:pt x="2403" y="173690"/>
                  </a:lnTo>
                  <a:lnTo>
                    <a:pt x="712" y="232008"/>
                  </a:lnTo>
                  <a:lnTo>
                    <a:pt x="211" y="285682"/>
                  </a:lnTo>
                  <a:lnTo>
                    <a:pt x="41" y="34321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27710" y="4695709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08996" y="8334"/>
                  </a:lnTo>
                  <a:lnTo>
                    <a:pt x="55455" y="15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906694" y="4800994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39543" y="57754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864580" y="4727295"/>
              <a:ext cx="189514" cy="463255"/>
            </a:xfrm>
            <a:custGeom>
              <a:avLst/>
              <a:gdLst/>
              <a:ahLst/>
              <a:cxnLst/>
              <a:rect l="0" t="0" r="0" b="0"/>
              <a:pathLst>
                <a:path w="189514" h="463255">
                  <a:moveTo>
                    <a:pt x="189513" y="0"/>
                  </a:moveTo>
                  <a:lnTo>
                    <a:pt x="154766" y="55045"/>
                  </a:lnTo>
                  <a:lnTo>
                    <a:pt x="128279" y="114512"/>
                  </a:lnTo>
                  <a:lnTo>
                    <a:pt x="102635" y="172142"/>
                  </a:lnTo>
                  <a:lnTo>
                    <a:pt x="81294" y="230726"/>
                  </a:lnTo>
                  <a:lnTo>
                    <a:pt x="63247" y="292484"/>
                  </a:lnTo>
                  <a:lnTo>
                    <a:pt x="44464" y="348306"/>
                  </a:lnTo>
                  <a:lnTo>
                    <a:pt x="23254" y="40094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343302" y="4548311"/>
              <a:ext cx="16118" cy="400084"/>
            </a:xfrm>
            <a:custGeom>
              <a:avLst/>
              <a:gdLst/>
              <a:ahLst/>
              <a:cxnLst/>
              <a:rect l="0" t="0" r="0" b="0"/>
              <a:pathLst>
                <a:path w="16118" h="400084">
                  <a:moveTo>
                    <a:pt x="5589" y="0"/>
                  </a:moveTo>
                  <a:lnTo>
                    <a:pt x="0" y="16767"/>
                  </a:lnTo>
                  <a:lnTo>
                    <a:pt x="3272" y="70685"/>
                  </a:lnTo>
                  <a:lnTo>
                    <a:pt x="4902" y="121679"/>
                  </a:lnTo>
                  <a:lnTo>
                    <a:pt x="5386" y="180722"/>
                  </a:lnTo>
                  <a:lnTo>
                    <a:pt x="6698" y="239161"/>
                  </a:lnTo>
                  <a:lnTo>
                    <a:pt x="13910" y="298365"/>
                  </a:lnTo>
                  <a:lnTo>
                    <a:pt x="15682" y="360103"/>
                  </a:lnTo>
                  <a:lnTo>
                    <a:pt x="1611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33077" y="4706238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194068" y="14654"/>
                  </a:lnTo>
                  <a:lnTo>
                    <a:pt x="137471" y="31666"/>
                  </a:lnTo>
                  <a:lnTo>
                    <a:pt x="83137" y="49144"/>
                  </a:lnTo>
                  <a:lnTo>
                    <a:pt x="22532" y="6668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464704" y="4516725"/>
              <a:ext cx="284271" cy="442198"/>
            </a:xfrm>
            <a:custGeom>
              <a:avLst/>
              <a:gdLst/>
              <a:ahLst/>
              <a:cxnLst/>
              <a:rect l="0" t="0" r="0" b="0"/>
              <a:pathLst>
                <a:path w="284271" h="442198">
                  <a:moveTo>
                    <a:pt x="0" y="0"/>
                  </a:moveTo>
                  <a:lnTo>
                    <a:pt x="5590" y="62093"/>
                  </a:lnTo>
                  <a:lnTo>
                    <a:pt x="10723" y="119543"/>
                  </a:lnTo>
                  <a:lnTo>
                    <a:pt x="21789" y="173352"/>
                  </a:lnTo>
                  <a:lnTo>
                    <a:pt x="28683" y="225669"/>
                  </a:lnTo>
                  <a:lnTo>
                    <a:pt x="30726" y="285624"/>
                  </a:lnTo>
                  <a:lnTo>
                    <a:pt x="31331" y="344722"/>
                  </a:lnTo>
                  <a:lnTo>
                    <a:pt x="30303" y="370799"/>
                  </a:lnTo>
                  <a:lnTo>
                    <a:pt x="28392" y="371201"/>
                  </a:lnTo>
                  <a:lnTo>
                    <a:pt x="25947" y="366791"/>
                  </a:lnTo>
                  <a:lnTo>
                    <a:pt x="21701" y="304986"/>
                  </a:lnTo>
                  <a:lnTo>
                    <a:pt x="26774" y="254696"/>
                  </a:lnTo>
                  <a:lnTo>
                    <a:pt x="31888" y="245837"/>
                  </a:lnTo>
                  <a:lnTo>
                    <a:pt x="46928" y="232873"/>
                  </a:lnTo>
                  <a:lnTo>
                    <a:pt x="55852" y="230118"/>
                  </a:lnTo>
                  <a:lnTo>
                    <a:pt x="75126" y="230177"/>
                  </a:lnTo>
                  <a:lnTo>
                    <a:pt x="92271" y="240341"/>
                  </a:lnTo>
                  <a:lnTo>
                    <a:pt x="106520" y="257727"/>
                  </a:lnTo>
                  <a:lnTo>
                    <a:pt x="129090" y="320491"/>
                  </a:lnTo>
                  <a:lnTo>
                    <a:pt x="142569" y="373616"/>
                  </a:lnTo>
                  <a:lnTo>
                    <a:pt x="144180" y="373080"/>
                  </a:lnTo>
                  <a:lnTo>
                    <a:pt x="145253" y="368043"/>
                  </a:lnTo>
                  <a:lnTo>
                    <a:pt x="157942" y="349776"/>
                  </a:lnTo>
                  <a:lnTo>
                    <a:pt x="176520" y="329545"/>
                  </a:lnTo>
                  <a:lnTo>
                    <a:pt x="196216" y="321939"/>
                  </a:lnTo>
                  <a:lnTo>
                    <a:pt x="218229" y="316219"/>
                  </a:lnTo>
                  <a:lnTo>
                    <a:pt x="251425" y="293484"/>
                  </a:lnTo>
                  <a:lnTo>
                    <a:pt x="264993" y="279006"/>
                  </a:lnTo>
                  <a:lnTo>
                    <a:pt x="274922" y="260873"/>
                  </a:lnTo>
                  <a:lnTo>
                    <a:pt x="276997" y="241116"/>
                  </a:lnTo>
                  <a:lnTo>
                    <a:pt x="275911" y="230934"/>
                  </a:lnTo>
                  <a:lnTo>
                    <a:pt x="271679" y="222976"/>
                  </a:lnTo>
                  <a:lnTo>
                    <a:pt x="257617" y="211015"/>
                  </a:lnTo>
                  <a:lnTo>
                    <a:pt x="248954" y="209696"/>
                  </a:lnTo>
                  <a:lnTo>
                    <a:pt x="229970" y="214471"/>
                  </a:lnTo>
                  <a:lnTo>
                    <a:pt x="212953" y="227512"/>
                  </a:lnTo>
                  <a:lnTo>
                    <a:pt x="182965" y="258890"/>
                  </a:lnTo>
                  <a:lnTo>
                    <a:pt x="167166" y="297287"/>
                  </a:lnTo>
                  <a:lnTo>
                    <a:pt x="165153" y="322810"/>
                  </a:lnTo>
                  <a:lnTo>
                    <a:pt x="176427" y="385791"/>
                  </a:lnTo>
                  <a:lnTo>
                    <a:pt x="182917" y="408939"/>
                  </a:lnTo>
                  <a:lnTo>
                    <a:pt x="189796" y="417685"/>
                  </a:lnTo>
                  <a:lnTo>
                    <a:pt x="209915" y="430523"/>
                  </a:lnTo>
                  <a:lnTo>
                    <a:pt x="265221" y="440660"/>
                  </a:lnTo>
                  <a:lnTo>
                    <a:pt x="28427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38913" y="4706238"/>
              <a:ext cx="168612" cy="242157"/>
            </a:xfrm>
            <a:custGeom>
              <a:avLst/>
              <a:gdLst/>
              <a:ahLst/>
              <a:cxnLst/>
              <a:rect l="0" t="0" r="0" b="0"/>
              <a:pathLst>
                <a:path w="168612" h="242157">
                  <a:moveTo>
                    <a:pt x="136444" y="0"/>
                  </a:moveTo>
                  <a:lnTo>
                    <a:pt x="93753" y="3120"/>
                  </a:lnTo>
                  <a:lnTo>
                    <a:pt x="62573" y="14573"/>
                  </a:lnTo>
                  <a:lnTo>
                    <a:pt x="20598" y="39403"/>
                  </a:lnTo>
                  <a:lnTo>
                    <a:pt x="5798" y="56117"/>
                  </a:lnTo>
                  <a:lnTo>
                    <a:pt x="214" y="65487"/>
                  </a:lnTo>
                  <a:lnTo>
                    <a:pt x="0" y="72904"/>
                  </a:lnTo>
                  <a:lnTo>
                    <a:pt x="3368" y="79018"/>
                  </a:lnTo>
                  <a:lnTo>
                    <a:pt x="9122" y="84264"/>
                  </a:lnTo>
                  <a:lnTo>
                    <a:pt x="70140" y="104828"/>
                  </a:lnTo>
                  <a:lnTo>
                    <a:pt x="124333" y="123942"/>
                  </a:lnTo>
                  <a:lnTo>
                    <a:pt x="148974" y="142919"/>
                  </a:lnTo>
                  <a:lnTo>
                    <a:pt x="163850" y="160616"/>
                  </a:lnTo>
                  <a:lnTo>
                    <a:pt x="167583" y="170248"/>
                  </a:lnTo>
                  <a:lnTo>
                    <a:pt x="168611" y="190310"/>
                  </a:lnTo>
                  <a:lnTo>
                    <a:pt x="164907" y="198233"/>
                  </a:lnTo>
                  <a:lnTo>
                    <a:pt x="151435" y="210156"/>
                  </a:lnTo>
                  <a:lnTo>
                    <a:pt x="118529" y="223445"/>
                  </a:lnTo>
                  <a:lnTo>
                    <a:pt x="65489" y="231181"/>
                  </a:lnTo>
                  <a:lnTo>
                    <a:pt x="10102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151780" y="4799539"/>
              <a:ext cx="155205" cy="178588"/>
            </a:xfrm>
            <a:custGeom>
              <a:avLst/>
              <a:gdLst/>
              <a:ahLst/>
              <a:cxnLst/>
              <a:rect l="0" t="0" r="0" b="0"/>
              <a:pathLst>
                <a:path w="155205" h="178588">
                  <a:moveTo>
                    <a:pt x="81505" y="127797"/>
                  </a:moveTo>
                  <a:lnTo>
                    <a:pt x="98293" y="72753"/>
                  </a:lnTo>
                  <a:lnTo>
                    <a:pt x="100665" y="47961"/>
                  </a:lnTo>
                  <a:lnTo>
                    <a:pt x="95480" y="27584"/>
                  </a:lnTo>
                  <a:lnTo>
                    <a:pt x="90821" y="18875"/>
                  </a:lnTo>
                  <a:lnTo>
                    <a:pt x="76287" y="6078"/>
                  </a:lnTo>
                  <a:lnTo>
                    <a:pt x="67498" y="1028"/>
                  </a:lnTo>
                  <a:lnTo>
                    <a:pt x="59299" y="0"/>
                  </a:lnTo>
                  <a:lnTo>
                    <a:pt x="43949" y="5098"/>
                  </a:lnTo>
                  <a:lnTo>
                    <a:pt x="22154" y="26711"/>
                  </a:lnTo>
                  <a:lnTo>
                    <a:pt x="6468" y="55342"/>
                  </a:lnTo>
                  <a:lnTo>
                    <a:pt x="0" y="91641"/>
                  </a:lnTo>
                  <a:lnTo>
                    <a:pt x="3673" y="132032"/>
                  </a:lnTo>
                  <a:lnTo>
                    <a:pt x="17759" y="168047"/>
                  </a:lnTo>
                  <a:lnTo>
                    <a:pt x="24969" y="174517"/>
                  </a:lnTo>
                  <a:lnTo>
                    <a:pt x="33286" y="177661"/>
                  </a:lnTo>
                  <a:lnTo>
                    <a:pt x="42340" y="178587"/>
                  </a:lnTo>
                  <a:lnTo>
                    <a:pt x="58639" y="173377"/>
                  </a:lnTo>
                  <a:lnTo>
                    <a:pt x="66261" y="168713"/>
                  </a:lnTo>
                  <a:lnTo>
                    <a:pt x="77849" y="154171"/>
                  </a:lnTo>
                  <a:lnTo>
                    <a:pt x="85729" y="134840"/>
                  </a:lnTo>
                  <a:lnTo>
                    <a:pt x="89231" y="110650"/>
                  </a:lnTo>
                  <a:lnTo>
                    <a:pt x="91335" y="105838"/>
                  </a:lnTo>
                  <a:lnTo>
                    <a:pt x="93908" y="106139"/>
                  </a:lnTo>
                  <a:lnTo>
                    <a:pt x="99886" y="115832"/>
                  </a:lnTo>
                  <a:lnTo>
                    <a:pt x="116710" y="160580"/>
                  </a:lnTo>
                  <a:lnTo>
                    <a:pt x="122522" y="166030"/>
                  </a:lnTo>
                  <a:lnTo>
                    <a:pt x="129906" y="168494"/>
                  </a:lnTo>
                  <a:lnTo>
                    <a:pt x="155204" y="169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328868" y="4773950"/>
              <a:ext cx="377781" cy="238180"/>
            </a:xfrm>
            <a:custGeom>
              <a:avLst/>
              <a:gdLst/>
              <a:ahLst/>
              <a:cxnLst/>
              <a:rect l="0" t="0" r="0" b="0"/>
              <a:pathLst>
                <a:path w="377781" h="238180">
                  <a:moveTo>
                    <a:pt x="9702" y="90215"/>
                  </a:moveTo>
                  <a:lnTo>
                    <a:pt x="15291" y="148832"/>
                  </a:lnTo>
                  <a:lnTo>
                    <a:pt x="18767" y="189212"/>
                  </a:lnTo>
                  <a:lnTo>
                    <a:pt x="18085" y="194818"/>
                  </a:lnTo>
                  <a:lnTo>
                    <a:pt x="16460" y="195045"/>
                  </a:lnTo>
                  <a:lnTo>
                    <a:pt x="8585" y="178598"/>
                  </a:lnTo>
                  <a:lnTo>
                    <a:pt x="3356" y="159912"/>
                  </a:lnTo>
                  <a:lnTo>
                    <a:pt x="0" y="109789"/>
                  </a:lnTo>
                  <a:lnTo>
                    <a:pt x="1880" y="84877"/>
                  </a:lnTo>
                  <a:lnTo>
                    <a:pt x="10515" y="66006"/>
                  </a:lnTo>
                  <a:lnTo>
                    <a:pt x="17263" y="61208"/>
                  </a:lnTo>
                  <a:lnTo>
                    <a:pt x="25271" y="59179"/>
                  </a:lnTo>
                  <a:lnTo>
                    <a:pt x="34119" y="58996"/>
                  </a:lnTo>
                  <a:lnTo>
                    <a:pt x="41188" y="62383"/>
                  </a:lnTo>
                  <a:lnTo>
                    <a:pt x="52162" y="75506"/>
                  </a:lnTo>
                  <a:lnTo>
                    <a:pt x="76105" y="138476"/>
                  </a:lnTo>
                  <a:lnTo>
                    <a:pt x="78537" y="142276"/>
                  </a:lnTo>
                  <a:lnTo>
                    <a:pt x="80159" y="140131"/>
                  </a:lnTo>
                  <a:lnTo>
                    <a:pt x="86236" y="80719"/>
                  </a:lnTo>
                  <a:lnTo>
                    <a:pt x="97889" y="48407"/>
                  </a:lnTo>
                  <a:lnTo>
                    <a:pt x="103589" y="37777"/>
                  </a:lnTo>
                  <a:lnTo>
                    <a:pt x="112067" y="30690"/>
                  </a:lnTo>
                  <a:lnTo>
                    <a:pt x="133967" y="22816"/>
                  </a:lnTo>
                  <a:lnTo>
                    <a:pt x="144017" y="23056"/>
                  </a:lnTo>
                  <a:lnTo>
                    <a:pt x="161425" y="29561"/>
                  </a:lnTo>
                  <a:lnTo>
                    <a:pt x="173840" y="46490"/>
                  </a:lnTo>
                  <a:lnTo>
                    <a:pt x="195137" y="100532"/>
                  </a:lnTo>
                  <a:lnTo>
                    <a:pt x="206511" y="145936"/>
                  </a:lnTo>
                  <a:lnTo>
                    <a:pt x="207589" y="158948"/>
                  </a:lnTo>
                  <a:lnTo>
                    <a:pt x="209476" y="164113"/>
                  </a:lnTo>
                  <a:lnTo>
                    <a:pt x="211905" y="164047"/>
                  </a:lnTo>
                  <a:lnTo>
                    <a:pt x="217723" y="154615"/>
                  </a:lnTo>
                  <a:lnTo>
                    <a:pt x="234110" y="123084"/>
                  </a:lnTo>
                  <a:lnTo>
                    <a:pt x="247479" y="109503"/>
                  </a:lnTo>
                  <a:lnTo>
                    <a:pt x="305039" y="83657"/>
                  </a:lnTo>
                  <a:lnTo>
                    <a:pt x="357213" y="60121"/>
                  </a:lnTo>
                  <a:lnTo>
                    <a:pt x="371992" y="44085"/>
                  </a:lnTo>
                  <a:lnTo>
                    <a:pt x="377571" y="34895"/>
                  </a:lnTo>
                  <a:lnTo>
                    <a:pt x="377780" y="26429"/>
                  </a:lnTo>
                  <a:lnTo>
                    <a:pt x="374410" y="18445"/>
                  </a:lnTo>
                  <a:lnTo>
                    <a:pt x="368654" y="10783"/>
                  </a:lnTo>
                  <a:lnTo>
                    <a:pt x="349780" y="2270"/>
                  </a:lnTo>
                  <a:lnTo>
                    <a:pt x="338196" y="0"/>
                  </a:lnTo>
                  <a:lnTo>
                    <a:pt x="328134" y="825"/>
                  </a:lnTo>
                  <a:lnTo>
                    <a:pt x="310714" y="7983"/>
                  </a:lnTo>
                  <a:lnTo>
                    <a:pt x="287754" y="36345"/>
                  </a:lnTo>
                  <a:lnTo>
                    <a:pt x="263416" y="90054"/>
                  </a:lnTo>
                  <a:lnTo>
                    <a:pt x="256994" y="113540"/>
                  </a:lnTo>
                  <a:lnTo>
                    <a:pt x="254549" y="157308"/>
                  </a:lnTo>
                  <a:lnTo>
                    <a:pt x="261883" y="193543"/>
                  </a:lnTo>
                  <a:lnTo>
                    <a:pt x="272301" y="215687"/>
                  </a:lnTo>
                  <a:lnTo>
                    <a:pt x="287849" y="230989"/>
                  </a:lnTo>
                  <a:lnTo>
                    <a:pt x="296909" y="236706"/>
                  </a:lnTo>
                  <a:lnTo>
                    <a:pt x="306458" y="238179"/>
                  </a:lnTo>
                  <a:lnTo>
                    <a:pt x="346614" y="2270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833409" y="4769409"/>
              <a:ext cx="230038" cy="232219"/>
            </a:xfrm>
            <a:custGeom>
              <a:avLst/>
              <a:gdLst/>
              <a:ahLst/>
              <a:cxnLst/>
              <a:rect l="0" t="0" r="0" b="0"/>
              <a:pathLst>
                <a:path w="230038" h="232219">
                  <a:moveTo>
                    <a:pt x="0" y="52643"/>
                  </a:moveTo>
                  <a:lnTo>
                    <a:pt x="3120" y="109907"/>
                  </a:lnTo>
                  <a:lnTo>
                    <a:pt x="14654" y="165209"/>
                  </a:lnTo>
                  <a:lnTo>
                    <a:pt x="36603" y="208759"/>
                  </a:lnTo>
                  <a:lnTo>
                    <a:pt x="49803" y="225753"/>
                  </a:lnTo>
                  <a:lnTo>
                    <a:pt x="56599" y="227711"/>
                  </a:lnTo>
                  <a:lnTo>
                    <a:pt x="63469" y="225507"/>
                  </a:lnTo>
                  <a:lnTo>
                    <a:pt x="70389" y="220528"/>
                  </a:lnTo>
                  <a:lnTo>
                    <a:pt x="81197" y="202518"/>
                  </a:lnTo>
                  <a:lnTo>
                    <a:pt x="100206" y="146555"/>
                  </a:lnTo>
                  <a:lnTo>
                    <a:pt x="103028" y="120898"/>
                  </a:lnTo>
                  <a:lnTo>
                    <a:pt x="106120" y="115693"/>
                  </a:lnTo>
                  <a:lnTo>
                    <a:pt x="110521" y="115733"/>
                  </a:lnTo>
                  <a:lnTo>
                    <a:pt x="115795" y="119270"/>
                  </a:lnTo>
                  <a:lnTo>
                    <a:pt x="121654" y="135677"/>
                  </a:lnTo>
                  <a:lnTo>
                    <a:pt x="131005" y="178749"/>
                  </a:lnTo>
                  <a:lnTo>
                    <a:pt x="146311" y="204911"/>
                  </a:lnTo>
                  <a:lnTo>
                    <a:pt x="165664" y="227480"/>
                  </a:lnTo>
                  <a:lnTo>
                    <a:pt x="173614" y="231202"/>
                  </a:lnTo>
                  <a:lnTo>
                    <a:pt x="191806" y="232218"/>
                  </a:lnTo>
                  <a:lnTo>
                    <a:pt x="199231" y="228512"/>
                  </a:lnTo>
                  <a:lnTo>
                    <a:pt x="210599" y="215035"/>
                  </a:lnTo>
                  <a:lnTo>
                    <a:pt x="223576" y="182127"/>
                  </a:lnTo>
                  <a:lnTo>
                    <a:pt x="230037" y="127916"/>
                  </a:lnTo>
                  <a:lnTo>
                    <a:pt x="228192" y="68334"/>
                  </a:lnTo>
                  <a:lnTo>
                    <a:pt x="213389" y="9812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099821" y="4791166"/>
              <a:ext cx="144201" cy="207940"/>
            </a:xfrm>
            <a:custGeom>
              <a:avLst/>
              <a:gdLst/>
              <a:ahLst/>
              <a:cxnLst/>
              <a:rect l="0" t="0" r="0" b="0"/>
              <a:pathLst>
                <a:path w="144201" h="207940">
                  <a:moveTo>
                    <a:pt x="91557" y="115113"/>
                  </a:moveTo>
                  <a:lnTo>
                    <a:pt x="85968" y="56497"/>
                  </a:lnTo>
                  <a:lnTo>
                    <a:pt x="76903" y="21706"/>
                  </a:lnTo>
                  <a:lnTo>
                    <a:pt x="71259" y="13068"/>
                  </a:lnTo>
                  <a:lnTo>
                    <a:pt x="55630" y="350"/>
                  </a:lnTo>
                  <a:lnTo>
                    <a:pt x="46548" y="0"/>
                  </a:lnTo>
                  <a:lnTo>
                    <a:pt x="27100" y="8970"/>
                  </a:lnTo>
                  <a:lnTo>
                    <a:pt x="12996" y="24655"/>
                  </a:lnTo>
                  <a:lnTo>
                    <a:pt x="7598" y="33751"/>
                  </a:lnTo>
                  <a:lnTo>
                    <a:pt x="0" y="74498"/>
                  </a:lnTo>
                  <a:lnTo>
                    <a:pt x="5838" y="132264"/>
                  </a:lnTo>
                  <a:lnTo>
                    <a:pt x="21376" y="185615"/>
                  </a:lnTo>
                  <a:lnTo>
                    <a:pt x="27222" y="197210"/>
                  </a:lnTo>
                  <a:lnTo>
                    <a:pt x="34629" y="203769"/>
                  </a:lnTo>
                  <a:lnTo>
                    <a:pt x="43077" y="206973"/>
                  </a:lnTo>
                  <a:lnTo>
                    <a:pt x="52218" y="207939"/>
                  </a:lnTo>
                  <a:lnTo>
                    <a:pt x="68614" y="202772"/>
                  </a:lnTo>
                  <a:lnTo>
                    <a:pt x="76262" y="198119"/>
                  </a:lnTo>
                  <a:lnTo>
                    <a:pt x="81360" y="190338"/>
                  </a:lnTo>
                  <a:lnTo>
                    <a:pt x="95803" y="131013"/>
                  </a:lnTo>
                  <a:lnTo>
                    <a:pt x="100845" y="85542"/>
                  </a:lnTo>
                  <a:lnTo>
                    <a:pt x="108079" y="108796"/>
                  </a:lnTo>
                  <a:lnTo>
                    <a:pt x="138487" y="161887"/>
                  </a:lnTo>
                  <a:lnTo>
                    <a:pt x="144200" y="178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233492" y="4843109"/>
              <a:ext cx="73701" cy="84228"/>
            </a:xfrm>
            <a:custGeom>
              <a:avLst/>
              <a:gdLst/>
              <a:ahLst/>
              <a:cxnLst/>
              <a:rect l="0" t="0" r="0" b="0"/>
              <a:pathLst>
                <a:path w="73701" h="84228">
                  <a:moveTo>
                    <a:pt x="0" y="0"/>
                  </a:moveTo>
                  <a:lnTo>
                    <a:pt x="49498" y="58563"/>
                  </a:lnTo>
                  <a:lnTo>
                    <a:pt x="73700" y="84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222964" y="4790466"/>
              <a:ext cx="157928" cy="421141"/>
            </a:xfrm>
            <a:custGeom>
              <a:avLst/>
              <a:gdLst/>
              <a:ahLst/>
              <a:cxnLst/>
              <a:rect l="0" t="0" r="0" b="0"/>
              <a:pathLst>
                <a:path w="157928" h="421141">
                  <a:moveTo>
                    <a:pt x="157927" y="0"/>
                  </a:moveTo>
                  <a:lnTo>
                    <a:pt x="134208" y="43963"/>
                  </a:lnTo>
                  <a:lnTo>
                    <a:pt x="112804" y="100214"/>
                  </a:lnTo>
                  <a:lnTo>
                    <a:pt x="87142" y="149127"/>
                  </a:lnTo>
                  <a:lnTo>
                    <a:pt x="60714" y="205539"/>
                  </a:lnTo>
                  <a:lnTo>
                    <a:pt x="39205" y="262550"/>
                  </a:lnTo>
                  <a:lnTo>
                    <a:pt x="21136" y="322007"/>
                  </a:lnTo>
                  <a:lnTo>
                    <a:pt x="7034" y="38167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9543758" y="4812678"/>
              <a:ext cx="321445" cy="209416"/>
            </a:xfrm>
            <a:custGeom>
              <a:avLst/>
              <a:gdLst/>
              <a:ahLst/>
              <a:cxnLst/>
              <a:rect l="0" t="0" r="0" b="0"/>
              <a:pathLst>
                <a:path w="321445" h="209416">
                  <a:moveTo>
                    <a:pt x="5589" y="9374"/>
                  </a:moveTo>
                  <a:lnTo>
                    <a:pt x="0" y="26141"/>
                  </a:lnTo>
                  <a:lnTo>
                    <a:pt x="3271" y="78890"/>
                  </a:lnTo>
                  <a:lnTo>
                    <a:pt x="8251" y="132463"/>
                  </a:lnTo>
                  <a:lnTo>
                    <a:pt x="14960" y="154157"/>
                  </a:lnTo>
                  <a:lnTo>
                    <a:pt x="25742" y="171598"/>
                  </a:lnTo>
                  <a:lnTo>
                    <a:pt x="31893" y="174845"/>
                  </a:lnTo>
                  <a:lnTo>
                    <a:pt x="38333" y="174670"/>
                  </a:lnTo>
                  <a:lnTo>
                    <a:pt x="44966" y="172213"/>
                  </a:lnTo>
                  <a:lnTo>
                    <a:pt x="55455" y="160126"/>
                  </a:lnTo>
                  <a:lnTo>
                    <a:pt x="71721" y="123770"/>
                  </a:lnTo>
                  <a:lnTo>
                    <a:pt x="75413" y="120733"/>
                  </a:lnTo>
                  <a:lnTo>
                    <a:pt x="79045" y="122218"/>
                  </a:lnTo>
                  <a:lnTo>
                    <a:pt x="86199" y="133226"/>
                  </a:lnTo>
                  <a:lnTo>
                    <a:pt x="103444" y="165770"/>
                  </a:lnTo>
                  <a:lnTo>
                    <a:pt x="109430" y="173299"/>
                  </a:lnTo>
                  <a:lnTo>
                    <a:pt x="116930" y="175979"/>
                  </a:lnTo>
                  <a:lnTo>
                    <a:pt x="134623" y="172718"/>
                  </a:lnTo>
                  <a:lnTo>
                    <a:pt x="141915" y="167402"/>
                  </a:lnTo>
                  <a:lnTo>
                    <a:pt x="153136" y="152138"/>
                  </a:lnTo>
                  <a:lnTo>
                    <a:pt x="166030" y="123814"/>
                  </a:lnTo>
                  <a:lnTo>
                    <a:pt x="171671" y="87605"/>
                  </a:lnTo>
                  <a:lnTo>
                    <a:pt x="168680" y="40468"/>
                  </a:lnTo>
                  <a:lnTo>
                    <a:pt x="171638" y="38292"/>
                  </a:lnTo>
                  <a:lnTo>
                    <a:pt x="175950" y="39181"/>
                  </a:lnTo>
                  <a:lnTo>
                    <a:pt x="199681" y="57419"/>
                  </a:lnTo>
                  <a:lnTo>
                    <a:pt x="221156" y="75602"/>
                  </a:lnTo>
                  <a:lnTo>
                    <a:pt x="239437" y="84822"/>
                  </a:lnTo>
                  <a:lnTo>
                    <a:pt x="262379" y="86580"/>
                  </a:lnTo>
                  <a:lnTo>
                    <a:pt x="275048" y="85411"/>
                  </a:lnTo>
                  <a:lnTo>
                    <a:pt x="284664" y="81122"/>
                  </a:lnTo>
                  <a:lnTo>
                    <a:pt x="298468" y="66998"/>
                  </a:lnTo>
                  <a:lnTo>
                    <a:pt x="301448" y="58318"/>
                  </a:lnTo>
                  <a:lnTo>
                    <a:pt x="301638" y="39316"/>
                  </a:lnTo>
                  <a:lnTo>
                    <a:pt x="295169" y="8886"/>
                  </a:lnTo>
                  <a:lnTo>
                    <a:pt x="289889" y="3200"/>
                  </a:lnTo>
                  <a:lnTo>
                    <a:pt x="282860" y="578"/>
                  </a:lnTo>
                  <a:lnTo>
                    <a:pt x="274664" y="0"/>
                  </a:lnTo>
                  <a:lnTo>
                    <a:pt x="259318" y="5598"/>
                  </a:lnTo>
                  <a:lnTo>
                    <a:pt x="251951" y="10366"/>
                  </a:lnTo>
                  <a:lnTo>
                    <a:pt x="247039" y="19394"/>
                  </a:lnTo>
                  <a:lnTo>
                    <a:pt x="232921" y="81158"/>
                  </a:lnTo>
                  <a:lnTo>
                    <a:pt x="234123" y="114091"/>
                  </a:lnTo>
                  <a:lnTo>
                    <a:pt x="246180" y="156660"/>
                  </a:lnTo>
                  <a:lnTo>
                    <a:pt x="269879" y="195745"/>
                  </a:lnTo>
                  <a:lnTo>
                    <a:pt x="276539" y="203811"/>
                  </a:lnTo>
                  <a:lnTo>
                    <a:pt x="284488" y="208019"/>
                  </a:lnTo>
                  <a:lnTo>
                    <a:pt x="321444" y="209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9854673" y="464306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5590" y="62093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9928373" y="4811523"/>
              <a:ext cx="94758" cy="199007"/>
            </a:xfrm>
            <a:custGeom>
              <a:avLst/>
              <a:gdLst/>
              <a:ahLst/>
              <a:cxnLst/>
              <a:rect l="0" t="0" r="0" b="0"/>
              <a:pathLst>
                <a:path w="94758" h="199007">
                  <a:moveTo>
                    <a:pt x="0" y="63171"/>
                  </a:moveTo>
                  <a:lnTo>
                    <a:pt x="19129" y="118216"/>
                  </a:lnTo>
                  <a:lnTo>
                    <a:pt x="44214" y="177683"/>
                  </a:lnTo>
                  <a:lnTo>
                    <a:pt x="58255" y="193224"/>
                  </a:lnTo>
                  <a:lnTo>
                    <a:pt x="66913" y="199006"/>
                  </a:lnTo>
                  <a:lnTo>
                    <a:pt x="73854" y="198181"/>
                  </a:lnTo>
                  <a:lnTo>
                    <a:pt x="79651" y="192952"/>
                  </a:lnTo>
                  <a:lnTo>
                    <a:pt x="84687" y="184787"/>
                  </a:lnTo>
                  <a:lnTo>
                    <a:pt x="91773" y="139760"/>
                  </a:lnTo>
                  <a:lnTo>
                    <a:pt x="86931" y="85709"/>
                  </a:lnTo>
                  <a:lnTo>
                    <a:pt x="87881" y="3430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0080896" y="4832871"/>
              <a:ext cx="79105" cy="283980"/>
            </a:xfrm>
            <a:custGeom>
              <a:avLst/>
              <a:gdLst/>
              <a:ahLst/>
              <a:cxnLst/>
              <a:rect l="0" t="0" r="0" b="0"/>
              <a:pathLst>
                <a:path w="79105" h="283980">
                  <a:moveTo>
                    <a:pt x="5404" y="73408"/>
                  </a:moveTo>
                  <a:lnTo>
                    <a:pt x="10994" y="90176"/>
                  </a:lnTo>
                  <a:lnTo>
                    <a:pt x="23097" y="101528"/>
                  </a:lnTo>
                  <a:lnTo>
                    <a:pt x="31237" y="106193"/>
                  </a:lnTo>
                  <a:lnTo>
                    <a:pt x="40174" y="106963"/>
                  </a:lnTo>
                  <a:lnTo>
                    <a:pt x="59462" y="101580"/>
                  </a:lnTo>
                  <a:lnTo>
                    <a:pt x="66010" y="94529"/>
                  </a:lnTo>
                  <a:lnTo>
                    <a:pt x="73284" y="74217"/>
                  </a:lnTo>
                  <a:lnTo>
                    <a:pt x="71790" y="36473"/>
                  </a:lnTo>
                  <a:lnTo>
                    <a:pt x="63765" y="15659"/>
                  </a:lnTo>
                  <a:lnTo>
                    <a:pt x="58350" y="6833"/>
                  </a:lnTo>
                  <a:lnTo>
                    <a:pt x="51230" y="2119"/>
                  </a:lnTo>
                  <a:lnTo>
                    <a:pt x="33961" y="0"/>
                  </a:lnTo>
                  <a:lnTo>
                    <a:pt x="25611" y="3412"/>
                  </a:lnTo>
                  <a:lnTo>
                    <a:pt x="10096" y="16563"/>
                  </a:lnTo>
                  <a:lnTo>
                    <a:pt x="1641" y="40345"/>
                  </a:lnTo>
                  <a:lnTo>
                    <a:pt x="0" y="86619"/>
                  </a:lnTo>
                  <a:lnTo>
                    <a:pt x="4337" y="149067"/>
                  </a:lnTo>
                  <a:lnTo>
                    <a:pt x="25050" y="209151"/>
                  </a:lnTo>
                  <a:lnTo>
                    <a:pt x="34023" y="229664"/>
                  </a:lnTo>
                  <a:lnTo>
                    <a:pt x="79104" y="283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801202" y="5422176"/>
              <a:ext cx="143375" cy="439705"/>
            </a:xfrm>
            <a:custGeom>
              <a:avLst/>
              <a:gdLst/>
              <a:ahLst/>
              <a:cxnLst/>
              <a:rect l="0" t="0" r="0" b="0"/>
              <a:pathLst>
                <a:path w="143375" h="439705">
                  <a:moveTo>
                    <a:pt x="21057" y="0"/>
                  </a:moveTo>
                  <a:lnTo>
                    <a:pt x="13821" y="27556"/>
                  </a:lnTo>
                  <a:lnTo>
                    <a:pt x="14298" y="83779"/>
                  </a:lnTo>
                  <a:lnTo>
                    <a:pt x="19055" y="132448"/>
                  </a:lnTo>
                  <a:lnTo>
                    <a:pt x="20464" y="191322"/>
                  </a:lnTo>
                  <a:lnTo>
                    <a:pt x="20881" y="250100"/>
                  </a:lnTo>
                  <a:lnTo>
                    <a:pt x="17886" y="301441"/>
                  </a:lnTo>
                  <a:lnTo>
                    <a:pt x="11981" y="360711"/>
                  </a:lnTo>
                  <a:lnTo>
                    <a:pt x="11497" y="365646"/>
                  </a:lnTo>
                  <a:lnTo>
                    <a:pt x="10959" y="358651"/>
                  </a:lnTo>
                  <a:lnTo>
                    <a:pt x="25220" y="295397"/>
                  </a:lnTo>
                  <a:lnTo>
                    <a:pt x="40878" y="268979"/>
                  </a:lnTo>
                  <a:lnTo>
                    <a:pt x="60335" y="246334"/>
                  </a:lnTo>
                  <a:lnTo>
                    <a:pt x="68299" y="242601"/>
                  </a:lnTo>
                  <a:lnTo>
                    <a:pt x="86507" y="241574"/>
                  </a:lnTo>
                  <a:lnTo>
                    <a:pt x="95106" y="245277"/>
                  </a:lnTo>
                  <a:lnTo>
                    <a:pt x="118387" y="267257"/>
                  </a:lnTo>
                  <a:lnTo>
                    <a:pt x="132945" y="286067"/>
                  </a:lnTo>
                  <a:lnTo>
                    <a:pt x="140975" y="309245"/>
                  </a:lnTo>
                  <a:lnTo>
                    <a:pt x="143374" y="335144"/>
                  </a:lnTo>
                  <a:lnTo>
                    <a:pt x="136977" y="374862"/>
                  </a:lnTo>
                  <a:lnTo>
                    <a:pt x="126780" y="398233"/>
                  </a:lnTo>
                  <a:lnTo>
                    <a:pt x="111329" y="414079"/>
                  </a:lnTo>
                  <a:lnTo>
                    <a:pt x="72814" y="433783"/>
                  </a:lnTo>
                  <a:lnTo>
                    <a:pt x="36262" y="439704"/>
                  </a:lnTo>
                  <a:lnTo>
                    <a:pt x="18846" y="43797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980186" y="5616340"/>
              <a:ext cx="303836" cy="212075"/>
            </a:xfrm>
            <a:custGeom>
              <a:avLst/>
              <a:gdLst/>
              <a:ahLst/>
              <a:cxnLst/>
              <a:rect l="0" t="0" r="0" b="0"/>
              <a:pathLst>
                <a:path w="303836" h="212075">
                  <a:moveTo>
                    <a:pt x="0" y="90105"/>
                  </a:moveTo>
                  <a:lnTo>
                    <a:pt x="58617" y="90105"/>
                  </a:lnTo>
                  <a:lnTo>
                    <a:pt x="93408" y="84516"/>
                  </a:lnTo>
                  <a:lnTo>
                    <a:pt x="112095" y="72413"/>
                  </a:lnTo>
                  <a:lnTo>
                    <a:pt x="120354" y="64272"/>
                  </a:lnTo>
                  <a:lnTo>
                    <a:pt x="124689" y="55336"/>
                  </a:lnTo>
                  <a:lnTo>
                    <a:pt x="126387" y="36048"/>
                  </a:lnTo>
                  <a:lnTo>
                    <a:pt x="120123" y="18897"/>
                  </a:lnTo>
                  <a:lnTo>
                    <a:pt x="115177" y="11047"/>
                  </a:lnTo>
                  <a:lnTo>
                    <a:pt x="107200" y="5814"/>
                  </a:lnTo>
                  <a:lnTo>
                    <a:pt x="85860" y="0"/>
                  </a:lnTo>
                  <a:lnTo>
                    <a:pt x="63896" y="3655"/>
                  </a:lnTo>
                  <a:lnTo>
                    <a:pt x="43606" y="14248"/>
                  </a:lnTo>
                  <a:lnTo>
                    <a:pt x="26789" y="30655"/>
                  </a:lnTo>
                  <a:lnTo>
                    <a:pt x="9758" y="59622"/>
                  </a:lnTo>
                  <a:lnTo>
                    <a:pt x="7456" y="86306"/>
                  </a:lnTo>
                  <a:lnTo>
                    <a:pt x="15511" y="139918"/>
                  </a:lnTo>
                  <a:lnTo>
                    <a:pt x="30592" y="167906"/>
                  </a:lnTo>
                  <a:lnTo>
                    <a:pt x="49878" y="191017"/>
                  </a:lnTo>
                  <a:lnTo>
                    <a:pt x="76000" y="207093"/>
                  </a:lnTo>
                  <a:lnTo>
                    <a:pt x="84592" y="207871"/>
                  </a:lnTo>
                  <a:lnTo>
                    <a:pt x="100378" y="202497"/>
                  </a:lnTo>
                  <a:lnTo>
                    <a:pt x="160993" y="156125"/>
                  </a:lnTo>
                  <a:lnTo>
                    <a:pt x="218248" y="129350"/>
                  </a:lnTo>
                  <a:lnTo>
                    <a:pt x="244430" y="113432"/>
                  </a:lnTo>
                  <a:lnTo>
                    <a:pt x="271295" y="98187"/>
                  </a:lnTo>
                  <a:lnTo>
                    <a:pt x="301334" y="72075"/>
                  </a:lnTo>
                  <a:lnTo>
                    <a:pt x="303835" y="64047"/>
                  </a:lnTo>
                  <a:lnTo>
                    <a:pt x="300375" y="45769"/>
                  </a:lnTo>
                  <a:lnTo>
                    <a:pt x="295006" y="38321"/>
                  </a:lnTo>
                  <a:lnTo>
                    <a:pt x="279683" y="26926"/>
                  </a:lnTo>
                  <a:lnTo>
                    <a:pt x="258054" y="24201"/>
                  </a:lnTo>
                  <a:lnTo>
                    <a:pt x="235184" y="28059"/>
                  </a:lnTo>
                  <a:lnTo>
                    <a:pt x="179389" y="56678"/>
                  </a:lnTo>
                  <a:lnTo>
                    <a:pt x="163177" y="72909"/>
                  </a:lnTo>
                  <a:lnTo>
                    <a:pt x="154412" y="94941"/>
                  </a:lnTo>
                  <a:lnTo>
                    <a:pt x="151686" y="119161"/>
                  </a:lnTo>
                  <a:lnTo>
                    <a:pt x="154374" y="141623"/>
                  </a:lnTo>
                  <a:lnTo>
                    <a:pt x="168053" y="174000"/>
                  </a:lnTo>
                  <a:lnTo>
                    <a:pt x="186924" y="200231"/>
                  </a:lnTo>
                  <a:lnTo>
                    <a:pt x="206690" y="209240"/>
                  </a:lnTo>
                  <a:lnTo>
                    <a:pt x="227563" y="212074"/>
                  </a:lnTo>
                  <a:lnTo>
                    <a:pt x="252684" y="205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97298" y="5619299"/>
              <a:ext cx="125086" cy="243864"/>
            </a:xfrm>
            <a:custGeom>
              <a:avLst/>
              <a:gdLst/>
              <a:ahLst/>
              <a:cxnLst/>
              <a:rect l="0" t="0" r="0" b="0"/>
              <a:pathLst>
                <a:path w="125086" h="243864">
                  <a:moveTo>
                    <a:pt x="9272" y="87146"/>
                  </a:moveTo>
                  <a:lnTo>
                    <a:pt x="3682" y="103914"/>
                  </a:lnTo>
                  <a:lnTo>
                    <a:pt x="4058" y="121505"/>
                  </a:lnTo>
                  <a:lnTo>
                    <a:pt x="9755" y="178975"/>
                  </a:lnTo>
                  <a:lnTo>
                    <a:pt x="18246" y="239749"/>
                  </a:lnTo>
                  <a:lnTo>
                    <a:pt x="18764" y="243863"/>
                  </a:lnTo>
                  <a:lnTo>
                    <a:pt x="19340" y="235957"/>
                  </a:lnTo>
                  <a:lnTo>
                    <a:pt x="5106" y="181102"/>
                  </a:lnTo>
                  <a:lnTo>
                    <a:pt x="0" y="123989"/>
                  </a:lnTo>
                  <a:lnTo>
                    <a:pt x="2111" y="69554"/>
                  </a:lnTo>
                  <a:lnTo>
                    <a:pt x="13447" y="19071"/>
                  </a:lnTo>
                  <a:lnTo>
                    <a:pt x="20244" y="10177"/>
                  </a:lnTo>
                  <a:lnTo>
                    <a:pt x="40275" y="295"/>
                  </a:lnTo>
                  <a:lnTo>
                    <a:pt x="49828" y="0"/>
                  </a:lnTo>
                  <a:lnTo>
                    <a:pt x="66681" y="5911"/>
                  </a:lnTo>
                  <a:lnTo>
                    <a:pt x="89323" y="22392"/>
                  </a:lnTo>
                  <a:lnTo>
                    <a:pt x="105260" y="47683"/>
                  </a:lnTo>
                  <a:lnTo>
                    <a:pt x="119956" y="88840"/>
                  </a:lnTo>
                  <a:lnTo>
                    <a:pt x="124072" y="134577"/>
                  </a:lnTo>
                  <a:lnTo>
                    <a:pt x="125085" y="160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627814" y="5383414"/>
              <a:ext cx="141677" cy="509877"/>
            </a:xfrm>
            <a:custGeom>
              <a:avLst/>
              <a:gdLst/>
              <a:ahLst/>
              <a:cxnLst/>
              <a:rect l="0" t="0" r="0" b="0"/>
              <a:pathLst>
                <a:path w="141677" h="509877">
                  <a:moveTo>
                    <a:pt x="110424" y="333560"/>
                  </a:moveTo>
                  <a:lnTo>
                    <a:pt x="99245" y="316792"/>
                  </a:lnTo>
                  <a:lnTo>
                    <a:pt x="84399" y="305441"/>
                  </a:lnTo>
                  <a:lnTo>
                    <a:pt x="75526" y="300776"/>
                  </a:lnTo>
                  <a:lnTo>
                    <a:pt x="66102" y="300005"/>
                  </a:lnTo>
                  <a:lnTo>
                    <a:pt x="46272" y="305389"/>
                  </a:lnTo>
                  <a:lnTo>
                    <a:pt x="28880" y="321819"/>
                  </a:lnTo>
                  <a:lnTo>
                    <a:pt x="15690" y="344720"/>
                  </a:lnTo>
                  <a:lnTo>
                    <a:pt x="4103" y="397549"/>
                  </a:lnTo>
                  <a:lnTo>
                    <a:pt x="0" y="424001"/>
                  </a:lnTo>
                  <a:lnTo>
                    <a:pt x="9820" y="480391"/>
                  </a:lnTo>
                  <a:lnTo>
                    <a:pt x="25114" y="506787"/>
                  </a:lnTo>
                  <a:lnTo>
                    <a:pt x="32493" y="509876"/>
                  </a:lnTo>
                  <a:lnTo>
                    <a:pt x="40923" y="509596"/>
                  </a:lnTo>
                  <a:lnTo>
                    <a:pt x="58477" y="503045"/>
                  </a:lnTo>
                  <a:lnTo>
                    <a:pt x="74079" y="492334"/>
                  </a:lnTo>
                  <a:lnTo>
                    <a:pt x="85692" y="476656"/>
                  </a:lnTo>
                  <a:lnTo>
                    <a:pt x="113666" y="419344"/>
                  </a:lnTo>
                  <a:lnTo>
                    <a:pt x="127616" y="361640"/>
                  </a:lnTo>
                  <a:lnTo>
                    <a:pt x="136307" y="305441"/>
                  </a:lnTo>
                  <a:lnTo>
                    <a:pt x="140883" y="242564"/>
                  </a:lnTo>
                  <a:lnTo>
                    <a:pt x="141676" y="184155"/>
                  </a:lnTo>
                  <a:lnTo>
                    <a:pt x="140741" y="125905"/>
                  </a:lnTo>
                  <a:lnTo>
                    <a:pt x="130537" y="69883"/>
                  </a:lnTo>
                  <a:lnTo>
                    <a:pt x="117257" y="14104"/>
                  </a:lnTo>
                  <a:lnTo>
                    <a:pt x="111469" y="5945"/>
                  </a:lnTo>
                  <a:lnTo>
                    <a:pt x="104102" y="1676"/>
                  </a:lnTo>
                  <a:lnTo>
                    <a:pt x="95681" y="0"/>
                  </a:lnTo>
                  <a:lnTo>
                    <a:pt x="88897" y="3562"/>
                  </a:lnTo>
                  <a:lnTo>
                    <a:pt x="78240" y="19998"/>
                  </a:lnTo>
                  <a:lnTo>
                    <a:pt x="71253" y="55559"/>
                  </a:lnTo>
                  <a:lnTo>
                    <a:pt x="69182" y="101321"/>
                  </a:lnTo>
                  <a:lnTo>
                    <a:pt x="68568" y="157514"/>
                  </a:lnTo>
                  <a:lnTo>
                    <a:pt x="68387" y="207438"/>
                  </a:lnTo>
                  <a:lnTo>
                    <a:pt x="75561" y="260164"/>
                  </a:lnTo>
                  <a:lnTo>
                    <a:pt x="81311" y="318239"/>
                  </a:lnTo>
                  <a:lnTo>
                    <a:pt x="96711" y="373873"/>
                  </a:lnTo>
                  <a:lnTo>
                    <a:pt x="110424" y="407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820217" y="5672891"/>
              <a:ext cx="136226" cy="175932"/>
            </a:xfrm>
            <a:custGeom>
              <a:avLst/>
              <a:gdLst/>
              <a:ahLst/>
              <a:cxnLst/>
              <a:rect l="0" t="0" r="0" b="0"/>
              <a:pathLst>
                <a:path w="136226" h="175932">
                  <a:moveTo>
                    <a:pt x="65420" y="33554"/>
                  </a:moveTo>
                  <a:lnTo>
                    <a:pt x="71009" y="16787"/>
                  </a:lnTo>
                  <a:lnTo>
                    <a:pt x="69146" y="10677"/>
                  </a:lnTo>
                  <a:lnTo>
                    <a:pt x="64395" y="5435"/>
                  </a:lnTo>
                  <a:lnTo>
                    <a:pt x="57717" y="770"/>
                  </a:lnTo>
                  <a:lnTo>
                    <a:pt x="50926" y="0"/>
                  </a:lnTo>
                  <a:lnTo>
                    <a:pt x="37141" y="5383"/>
                  </a:lnTo>
                  <a:lnTo>
                    <a:pt x="16227" y="27157"/>
                  </a:lnTo>
                  <a:lnTo>
                    <a:pt x="802" y="55836"/>
                  </a:lnTo>
                  <a:lnTo>
                    <a:pt x="0" y="97738"/>
                  </a:lnTo>
                  <a:lnTo>
                    <a:pt x="7172" y="136020"/>
                  </a:lnTo>
                  <a:lnTo>
                    <a:pt x="22295" y="164000"/>
                  </a:lnTo>
                  <a:lnTo>
                    <a:pt x="30821" y="169651"/>
                  </a:lnTo>
                  <a:lnTo>
                    <a:pt x="52772" y="175931"/>
                  </a:lnTo>
                  <a:lnTo>
                    <a:pt x="75007" y="172482"/>
                  </a:lnTo>
                  <a:lnTo>
                    <a:pt x="104136" y="157386"/>
                  </a:lnTo>
                  <a:lnTo>
                    <a:pt x="118892" y="143573"/>
                  </a:lnTo>
                  <a:lnTo>
                    <a:pt x="129350" y="125735"/>
                  </a:lnTo>
                  <a:lnTo>
                    <a:pt x="136225" y="90373"/>
                  </a:lnTo>
                  <a:lnTo>
                    <a:pt x="131595" y="66996"/>
                  </a:lnTo>
                  <a:lnTo>
                    <a:pt x="115834" y="37224"/>
                  </a:lnTo>
                  <a:lnTo>
                    <a:pt x="104203" y="23487"/>
                  </a:lnTo>
                  <a:lnTo>
                    <a:pt x="86477" y="12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990922" y="5695917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8333" y="37478"/>
                  </a:lnTo>
                  <a:lnTo>
                    <a:pt x="10239" y="100212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990922" y="5548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075150" y="5604199"/>
              <a:ext cx="136872" cy="228001"/>
            </a:xfrm>
            <a:custGeom>
              <a:avLst/>
              <a:gdLst/>
              <a:ahLst/>
              <a:cxnLst/>
              <a:rect l="0" t="0" r="0" b="0"/>
              <a:pathLst>
                <a:path w="136872" h="228001">
                  <a:moveTo>
                    <a:pt x="0" y="144360"/>
                  </a:moveTo>
                  <a:lnTo>
                    <a:pt x="16788" y="199405"/>
                  </a:lnTo>
                  <a:lnTo>
                    <a:pt x="19159" y="224197"/>
                  </a:lnTo>
                  <a:lnTo>
                    <a:pt x="18622" y="228000"/>
                  </a:lnTo>
                  <a:lnTo>
                    <a:pt x="17094" y="225856"/>
                  </a:lnTo>
                  <a:lnTo>
                    <a:pt x="4158" y="183558"/>
                  </a:lnTo>
                  <a:lnTo>
                    <a:pt x="821" y="129443"/>
                  </a:lnTo>
                  <a:lnTo>
                    <a:pt x="5751" y="68364"/>
                  </a:lnTo>
                  <a:lnTo>
                    <a:pt x="19160" y="20814"/>
                  </a:lnTo>
                  <a:lnTo>
                    <a:pt x="30353" y="3273"/>
                  </a:lnTo>
                  <a:lnTo>
                    <a:pt x="37783" y="0"/>
                  </a:lnTo>
                  <a:lnTo>
                    <a:pt x="46246" y="156"/>
                  </a:lnTo>
                  <a:lnTo>
                    <a:pt x="55396" y="2601"/>
                  </a:lnTo>
                  <a:lnTo>
                    <a:pt x="71804" y="14675"/>
                  </a:lnTo>
                  <a:lnTo>
                    <a:pt x="85726" y="31741"/>
                  </a:lnTo>
                  <a:lnTo>
                    <a:pt x="113656" y="87199"/>
                  </a:lnTo>
                  <a:lnTo>
                    <a:pt x="125006" y="140175"/>
                  </a:lnTo>
                  <a:lnTo>
                    <a:pt x="134180" y="182528"/>
                  </a:lnTo>
                  <a:lnTo>
                    <a:pt x="136871" y="207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169907" y="5641005"/>
              <a:ext cx="229343" cy="402353"/>
            </a:xfrm>
            <a:custGeom>
              <a:avLst/>
              <a:gdLst/>
              <a:ahLst/>
              <a:cxnLst/>
              <a:rect l="0" t="0" r="0" b="0"/>
              <a:pathLst>
                <a:path w="229343" h="402353">
                  <a:moveTo>
                    <a:pt x="189512" y="139140"/>
                  </a:moveTo>
                  <a:lnTo>
                    <a:pt x="213536" y="84095"/>
                  </a:lnTo>
                  <a:lnTo>
                    <a:pt x="217737" y="59304"/>
                  </a:lnTo>
                  <a:lnTo>
                    <a:pt x="213365" y="35807"/>
                  </a:lnTo>
                  <a:lnTo>
                    <a:pt x="208923" y="24627"/>
                  </a:lnTo>
                  <a:lnTo>
                    <a:pt x="194631" y="9087"/>
                  </a:lnTo>
                  <a:lnTo>
                    <a:pt x="185906" y="3305"/>
                  </a:lnTo>
                  <a:lnTo>
                    <a:pt x="166852" y="0"/>
                  </a:lnTo>
                  <a:lnTo>
                    <a:pt x="156858" y="756"/>
                  </a:lnTo>
                  <a:lnTo>
                    <a:pt x="149026" y="4770"/>
                  </a:lnTo>
                  <a:lnTo>
                    <a:pt x="118382" y="46099"/>
                  </a:lnTo>
                  <a:lnTo>
                    <a:pt x="106702" y="102477"/>
                  </a:lnTo>
                  <a:lnTo>
                    <a:pt x="101155" y="144525"/>
                  </a:lnTo>
                  <a:lnTo>
                    <a:pt x="107738" y="168439"/>
                  </a:lnTo>
                  <a:lnTo>
                    <a:pt x="115109" y="176220"/>
                  </a:lnTo>
                  <a:lnTo>
                    <a:pt x="135777" y="184866"/>
                  </a:lnTo>
                  <a:lnTo>
                    <a:pt x="145500" y="183662"/>
                  </a:lnTo>
                  <a:lnTo>
                    <a:pt x="162543" y="172966"/>
                  </a:lnTo>
                  <a:lnTo>
                    <a:pt x="185291" y="147212"/>
                  </a:lnTo>
                  <a:lnTo>
                    <a:pt x="205532" y="106852"/>
                  </a:lnTo>
                  <a:lnTo>
                    <a:pt x="209551" y="107086"/>
                  </a:lnTo>
                  <a:lnTo>
                    <a:pt x="213400" y="110752"/>
                  </a:lnTo>
                  <a:lnTo>
                    <a:pt x="218817" y="143857"/>
                  </a:lnTo>
                  <a:lnTo>
                    <a:pt x="221817" y="206275"/>
                  </a:lnTo>
                  <a:lnTo>
                    <a:pt x="229342" y="264878"/>
                  </a:lnTo>
                  <a:lnTo>
                    <a:pt x="227830" y="304297"/>
                  </a:lnTo>
                  <a:lnTo>
                    <a:pt x="221751" y="326017"/>
                  </a:lnTo>
                  <a:lnTo>
                    <a:pt x="211249" y="343469"/>
                  </a:lnTo>
                  <a:lnTo>
                    <a:pt x="202834" y="349059"/>
                  </a:lnTo>
                  <a:lnTo>
                    <a:pt x="142408" y="364355"/>
                  </a:lnTo>
                  <a:lnTo>
                    <a:pt x="88615" y="370670"/>
                  </a:lnTo>
                  <a:lnTo>
                    <a:pt x="32163" y="385254"/>
                  </a:lnTo>
                  <a:lnTo>
                    <a:pt x="0" y="402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654218" y="5674860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643689" y="5537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801616" y="5432704"/>
              <a:ext cx="10096" cy="389556"/>
            </a:xfrm>
            <a:custGeom>
              <a:avLst/>
              <a:gdLst/>
              <a:ahLst/>
              <a:cxnLst/>
              <a:rect l="0" t="0" r="0" b="0"/>
              <a:pathLst>
                <a:path w="10096" h="389556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5590" y="160841"/>
                  </a:lnTo>
                  <a:lnTo>
                    <a:pt x="9066" y="216373"/>
                  </a:lnTo>
                  <a:lnTo>
                    <a:pt x="10095" y="269871"/>
                  </a:lnTo>
                  <a:lnTo>
                    <a:pt x="9273" y="330775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717388" y="5593925"/>
              <a:ext cx="147401" cy="17765"/>
            </a:xfrm>
            <a:custGeom>
              <a:avLst/>
              <a:gdLst/>
              <a:ahLst/>
              <a:cxnLst/>
              <a:rect l="0" t="0" r="0" b="0"/>
              <a:pathLst>
                <a:path w="147401" h="17765">
                  <a:moveTo>
                    <a:pt x="147400" y="7235"/>
                  </a:moveTo>
                  <a:lnTo>
                    <a:pt x="119843" y="0"/>
                  </a:lnTo>
                  <a:lnTo>
                    <a:pt x="77884" y="22"/>
                  </a:lnTo>
                  <a:lnTo>
                    <a:pt x="27430" y="13566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875316" y="586437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3" name="Freeform 162"/>
          <p:cNvSpPr/>
          <p:nvPr/>
        </p:nvSpPr>
        <p:spPr>
          <a:xfrm>
            <a:off x="884591" y="3611274"/>
            <a:ext cx="126145" cy="631711"/>
          </a:xfrm>
          <a:custGeom>
            <a:avLst/>
            <a:gdLst/>
            <a:ahLst/>
            <a:cxnLst/>
            <a:rect l="0" t="0" r="0" b="0"/>
            <a:pathLst>
              <a:path w="126145" h="631711">
                <a:moveTo>
                  <a:pt x="126144" y="0"/>
                </a:moveTo>
                <a:lnTo>
                  <a:pt x="116569" y="38518"/>
                </a:lnTo>
                <a:lnTo>
                  <a:pt x="81158" y="95519"/>
                </a:lnTo>
                <a:lnTo>
                  <a:pt x="54421" y="147500"/>
                </a:lnTo>
                <a:lnTo>
                  <a:pt x="23777" y="208388"/>
                </a:lnTo>
                <a:lnTo>
                  <a:pt x="4866" y="271331"/>
                </a:lnTo>
                <a:lnTo>
                  <a:pt x="803" y="329720"/>
                </a:lnTo>
                <a:lnTo>
                  <a:pt x="0" y="391644"/>
                </a:lnTo>
                <a:lnTo>
                  <a:pt x="8247" y="447766"/>
                </a:lnTo>
                <a:lnTo>
                  <a:pt x="21141" y="500099"/>
                </a:lnTo>
                <a:lnTo>
                  <a:pt x="29173" y="528763"/>
                </a:lnTo>
                <a:lnTo>
                  <a:pt x="66905" y="588785"/>
                </a:lnTo>
                <a:lnTo>
                  <a:pt x="94642" y="617208"/>
                </a:lnTo>
                <a:lnTo>
                  <a:pt x="115616" y="63171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0" name="Group 169"/>
          <p:cNvGrpSpPr/>
          <p:nvPr/>
        </p:nvGrpSpPr>
        <p:grpSpPr>
          <a:xfrm>
            <a:off x="1642445" y="3484932"/>
            <a:ext cx="1726675" cy="600126"/>
            <a:chOff x="1642445" y="3484932"/>
            <a:chExt cx="1726675" cy="600126"/>
          </a:xfrm>
        </p:grpSpPr>
        <p:sp>
          <p:nvSpPr>
            <p:cNvPr id="164" name="Freeform 163"/>
            <p:cNvSpPr/>
            <p:nvPr/>
          </p:nvSpPr>
          <p:spPr>
            <a:xfrm>
              <a:off x="2400497" y="3495461"/>
              <a:ext cx="226632" cy="589597"/>
            </a:xfrm>
            <a:custGeom>
              <a:avLst/>
              <a:gdLst/>
              <a:ahLst/>
              <a:cxnLst/>
              <a:rect l="0" t="0" r="0" b="0"/>
              <a:pathLst>
                <a:path w="226632" h="589597">
                  <a:moveTo>
                    <a:pt x="0" y="0"/>
                  </a:moveTo>
                  <a:lnTo>
                    <a:pt x="58563" y="58563"/>
                  </a:lnTo>
                  <a:lnTo>
                    <a:pt x="118283" y="108730"/>
                  </a:lnTo>
                  <a:lnTo>
                    <a:pt x="154281" y="149470"/>
                  </a:lnTo>
                  <a:lnTo>
                    <a:pt x="189495" y="208647"/>
                  </a:lnTo>
                  <a:lnTo>
                    <a:pt x="211996" y="252304"/>
                  </a:lnTo>
                  <a:lnTo>
                    <a:pt x="220470" y="303128"/>
                  </a:lnTo>
                  <a:lnTo>
                    <a:pt x="226631" y="343150"/>
                  </a:lnTo>
                  <a:lnTo>
                    <a:pt x="222058" y="405107"/>
                  </a:lnTo>
                  <a:lnTo>
                    <a:pt x="212883" y="458873"/>
                  </a:lnTo>
                  <a:lnTo>
                    <a:pt x="196685" y="504502"/>
                  </a:lnTo>
                  <a:lnTo>
                    <a:pt x="169086" y="565343"/>
                  </a:lnTo>
                  <a:lnTo>
                    <a:pt x="157928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705616" y="3832373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0"/>
                  </a:moveTo>
                  <a:lnTo>
                    <a:pt x="45258" y="5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642445" y="3832373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0" y="0"/>
                  </a:moveTo>
                  <a:lnTo>
                    <a:pt x="24047" y="9575"/>
                  </a:lnTo>
                  <a:lnTo>
                    <a:pt x="80698" y="59898"/>
                  </a:lnTo>
                  <a:lnTo>
                    <a:pt x="133750" y="112703"/>
                  </a:lnTo>
                  <a:lnTo>
                    <a:pt x="14739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917857" y="3737616"/>
              <a:ext cx="9066" cy="189514"/>
            </a:xfrm>
            <a:custGeom>
              <a:avLst/>
              <a:gdLst/>
              <a:ahLst/>
              <a:cxnLst/>
              <a:rect l="0" t="0" r="0" b="0"/>
              <a:pathLst>
                <a:path w="9066" h="189514">
                  <a:moveTo>
                    <a:pt x="9065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8472" y="155555"/>
                  </a:lnTo>
                  <a:lnTo>
                    <a:pt x="906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832165" y="381131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0"/>
                  </a:lnTo>
                  <a:lnTo>
                    <a:pt x="39595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232868" y="3484932"/>
              <a:ext cx="136252" cy="568540"/>
            </a:xfrm>
            <a:custGeom>
              <a:avLst/>
              <a:gdLst/>
              <a:ahLst/>
              <a:cxnLst/>
              <a:rect l="0" t="0" r="0" b="0"/>
              <a:pathLst>
                <a:path w="136252" h="568540">
                  <a:moveTo>
                    <a:pt x="136251" y="0"/>
                  </a:moveTo>
                  <a:lnTo>
                    <a:pt x="81025" y="57565"/>
                  </a:lnTo>
                  <a:lnTo>
                    <a:pt x="48686" y="116246"/>
                  </a:lnTo>
                  <a:lnTo>
                    <a:pt x="27941" y="174102"/>
                  </a:lnTo>
                  <a:lnTo>
                    <a:pt x="13514" y="228540"/>
                  </a:lnTo>
                  <a:lnTo>
                    <a:pt x="2519" y="284353"/>
                  </a:lnTo>
                  <a:lnTo>
                    <a:pt x="0" y="340438"/>
                  </a:lnTo>
                  <a:lnTo>
                    <a:pt x="673" y="396577"/>
                  </a:lnTo>
                  <a:lnTo>
                    <a:pt x="13977" y="452726"/>
                  </a:lnTo>
                  <a:lnTo>
                    <a:pt x="38788" y="503289"/>
                  </a:lnTo>
                  <a:lnTo>
                    <a:pt x="97807" y="561945"/>
                  </a:lnTo>
                  <a:lnTo>
                    <a:pt x="104665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1" name="Freeform 170"/>
          <p:cNvSpPr/>
          <p:nvPr/>
        </p:nvSpPr>
        <p:spPr>
          <a:xfrm>
            <a:off x="4622010" y="3463875"/>
            <a:ext cx="168270" cy="652768"/>
          </a:xfrm>
          <a:custGeom>
            <a:avLst/>
            <a:gdLst/>
            <a:ahLst/>
            <a:cxnLst/>
            <a:rect l="0" t="0" r="0" b="0"/>
            <a:pathLst>
              <a:path w="168270" h="652768">
                <a:moveTo>
                  <a:pt x="0" y="0"/>
                </a:moveTo>
                <a:lnTo>
                  <a:pt x="59593" y="49498"/>
                </a:lnTo>
                <a:lnTo>
                  <a:pt x="101770" y="105934"/>
                </a:lnTo>
                <a:lnTo>
                  <a:pt x="138300" y="168513"/>
                </a:lnTo>
                <a:lnTo>
                  <a:pt x="157654" y="229439"/>
                </a:lnTo>
                <a:lnTo>
                  <a:pt x="165255" y="265684"/>
                </a:lnTo>
                <a:lnTo>
                  <a:pt x="167824" y="319853"/>
                </a:lnTo>
                <a:lnTo>
                  <a:pt x="168269" y="372802"/>
                </a:lnTo>
                <a:lnTo>
                  <a:pt x="167249" y="435595"/>
                </a:lnTo>
                <a:lnTo>
                  <a:pt x="156996" y="489246"/>
                </a:lnTo>
                <a:lnTo>
                  <a:pt x="144004" y="538415"/>
                </a:lnTo>
                <a:lnTo>
                  <a:pt x="118652" y="601843"/>
                </a:lnTo>
                <a:lnTo>
                  <a:pt x="105285" y="6527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1147606" y="3727088"/>
            <a:ext cx="1376519" cy="473783"/>
            <a:chOff x="1147606" y="3727088"/>
            <a:chExt cx="1376519" cy="473783"/>
          </a:xfrm>
        </p:grpSpPr>
        <p:sp>
          <p:nvSpPr>
            <p:cNvPr id="172" name="Freeform 171"/>
            <p:cNvSpPr/>
            <p:nvPr/>
          </p:nvSpPr>
          <p:spPr>
            <a:xfrm>
              <a:off x="1147606" y="382184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5468" y="16768"/>
                  </a:lnTo>
                  <a:lnTo>
                    <a:pt x="15843" y="34359"/>
                  </a:lnTo>
                  <a:lnTo>
                    <a:pt x="20370" y="94169"/>
                  </a:lnTo>
                  <a:lnTo>
                    <a:pt x="17802" y="156079"/>
                  </a:lnTo>
                  <a:lnTo>
                    <a:pt x="11965" y="219304"/>
                  </a:lnTo>
                  <a:lnTo>
                    <a:pt x="10954" y="270740"/>
                  </a:lnTo>
                  <a:lnTo>
                    <a:pt x="3377" y="32488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299467" y="3742511"/>
              <a:ext cx="279808" cy="428659"/>
            </a:xfrm>
            <a:custGeom>
              <a:avLst/>
              <a:gdLst/>
              <a:ahLst/>
              <a:cxnLst/>
              <a:rect l="0" t="0" r="0" b="0"/>
              <a:pathLst>
                <a:path w="279808" h="428659">
                  <a:moveTo>
                    <a:pt x="6066" y="47748"/>
                  </a:moveTo>
                  <a:lnTo>
                    <a:pt x="0" y="73181"/>
                  </a:lnTo>
                  <a:lnTo>
                    <a:pt x="2590" y="67240"/>
                  </a:lnTo>
                  <a:lnTo>
                    <a:pt x="7719" y="28765"/>
                  </a:lnTo>
                  <a:lnTo>
                    <a:pt x="16939" y="11625"/>
                  </a:lnTo>
                  <a:lnTo>
                    <a:pt x="25013" y="6118"/>
                  </a:lnTo>
                  <a:lnTo>
                    <a:pt x="46463" y="0"/>
                  </a:lnTo>
                  <a:lnTo>
                    <a:pt x="68474" y="3520"/>
                  </a:lnTo>
                  <a:lnTo>
                    <a:pt x="79257" y="7734"/>
                  </a:lnTo>
                  <a:lnTo>
                    <a:pt x="94357" y="21775"/>
                  </a:lnTo>
                  <a:lnTo>
                    <a:pt x="124754" y="77949"/>
                  </a:lnTo>
                  <a:lnTo>
                    <a:pt x="145900" y="140704"/>
                  </a:lnTo>
                  <a:lnTo>
                    <a:pt x="151971" y="201074"/>
                  </a:lnTo>
                  <a:lnTo>
                    <a:pt x="150050" y="263085"/>
                  </a:lnTo>
                  <a:lnTo>
                    <a:pt x="138753" y="315411"/>
                  </a:lnTo>
                  <a:lnTo>
                    <a:pt x="124086" y="368468"/>
                  </a:lnTo>
                  <a:lnTo>
                    <a:pt x="99872" y="403904"/>
                  </a:lnTo>
                  <a:lnTo>
                    <a:pt x="85192" y="417779"/>
                  </a:lnTo>
                  <a:lnTo>
                    <a:pt x="66970" y="427845"/>
                  </a:lnTo>
                  <a:lnTo>
                    <a:pt x="57197" y="428658"/>
                  </a:lnTo>
                  <a:lnTo>
                    <a:pt x="36980" y="423321"/>
                  </a:lnTo>
                  <a:lnTo>
                    <a:pt x="22535" y="410032"/>
                  </a:lnTo>
                  <a:lnTo>
                    <a:pt x="3730" y="372904"/>
                  </a:lnTo>
                  <a:lnTo>
                    <a:pt x="3339" y="362784"/>
                  </a:lnTo>
                  <a:lnTo>
                    <a:pt x="9144" y="342182"/>
                  </a:lnTo>
                  <a:lnTo>
                    <a:pt x="17476" y="335284"/>
                  </a:lnTo>
                  <a:lnTo>
                    <a:pt x="42333" y="327620"/>
                  </a:lnTo>
                  <a:lnTo>
                    <a:pt x="97545" y="323869"/>
                  </a:lnTo>
                  <a:lnTo>
                    <a:pt x="150391" y="333181"/>
                  </a:lnTo>
                  <a:lnTo>
                    <a:pt x="208043" y="348548"/>
                  </a:lnTo>
                  <a:lnTo>
                    <a:pt x="258569" y="352180"/>
                  </a:lnTo>
                  <a:lnTo>
                    <a:pt x="279807" y="3530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905658" y="372708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9553" y="215143"/>
                  </a:lnTo>
                  <a:lnTo>
                    <a:pt x="13455" y="273258"/>
                  </a:lnTo>
                  <a:lnTo>
                    <a:pt x="18804" y="312592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021957" y="3737616"/>
              <a:ext cx="207394" cy="368608"/>
            </a:xfrm>
            <a:custGeom>
              <a:avLst/>
              <a:gdLst/>
              <a:ahLst/>
              <a:cxnLst/>
              <a:rect l="0" t="0" r="0" b="0"/>
              <a:pathLst>
                <a:path w="207394" h="368608">
                  <a:moveTo>
                    <a:pt x="73214" y="0"/>
                  </a:moveTo>
                  <a:lnTo>
                    <a:pt x="38467" y="37086"/>
                  </a:lnTo>
                  <a:lnTo>
                    <a:pt x="11980" y="90542"/>
                  </a:lnTo>
                  <a:lnTo>
                    <a:pt x="1977" y="151679"/>
                  </a:lnTo>
                  <a:lnTo>
                    <a:pt x="0" y="210029"/>
                  </a:lnTo>
                  <a:lnTo>
                    <a:pt x="5199" y="266615"/>
                  </a:lnTo>
                  <a:lnTo>
                    <a:pt x="18661" y="314447"/>
                  </a:lnTo>
                  <a:lnTo>
                    <a:pt x="37293" y="345854"/>
                  </a:lnTo>
                  <a:lnTo>
                    <a:pt x="54909" y="362723"/>
                  </a:lnTo>
                  <a:lnTo>
                    <a:pt x="65690" y="366987"/>
                  </a:lnTo>
                  <a:lnTo>
                    <a:pt x="90147" y="368607"/>
                  </a:lnTo>
                  <a:lnTo>
                    <a:pt x="124634" y="362941"/>
                  </a:lnTo>
                  <a:lnTo>
                    <a:pt x="151490" y="348264"/>
                  </a:lnTo>
                  <a:lnTo>
                    <a:pt x="174266" y="329097"/>
                  </a:lnTo>
                  <a:lnTo>
                    <a:pt x="190243" y="303011"/>
                  </a:lnTo>
                  <a:lnTo>
                    <a:pt x="204952" y="261586"/>
                  </a:lnTo>
                  <a:lnTo>
                    <a:pt x="207393" y="221916"/>
                  </a:lnTo>
                  <a:lnTo>
                    <a:pt x="198331" y="162942"/>
                  </a:lnTo>
                  <a:lnTo>
                    <a:pt x="179686" y="111215"/>
                  </a:lnTo>
                  <a:lnTo>
                    <a:pt x="146607" y="64876"/>
                  </a:lnTo>
                  <a:lnTo>
                    <a:pt x="131569" y="51061"/>
                  </a:lnTo>
                  <a:lnTo>
                    <a:pt x="8374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290658" y="3727088"/>
              <a:ext cx="233467" cy="353575"/>
            </a:xfrm>
            <a:custGeom>
              <a:avLst/>
              <a:gdLst/>
              <a:ahLst/>
              <a:cxnLst/>
              <a:rect l="0" t="0" r="0" b="0"/>
              <a:pathLst>
                <a:path w="233467" h="353575">
                  <a:moveTo>
                    <a:pt x="78253" y="31585"/>
                  </a:moveTo>
                  <a:lnTo>
                    <a:pt x="54207" y="49566"/>
                  </a:lnTo>
                  <a:lnTo>
                    <a:pt x="33954" y="77077"/>
                  </a:lnTo>
                  <a:lnTo>
                    <a:pt x="12210" y="135697"/>
                  </a:lnTo>
                  <a:lnTo>
                    <a:pt x="0" y="187158"/>
                  </a:lnTo>
                  <a:lnTo>
                    <a:pt x="5025" y="228460"/>
                  </a:lnTo>
                  <a:lnTo>
                    <a:pt x="23971" y="281217"/>
                  </a:lnTo>
                  <a:lnTo>
                    <a:pt x="33071" y="302800"/>
                  </a:lnTo>
                  <a:lnTo>
                    <a:pt x="52518" y="328104"/>
                  </a:lnTo>
                  <a:lnTo>
                    <a:pt x="70325" y="343136"/>
                  </a:lnTo>
                  <a:lnTo>
                    <a:pt x="93057" y="351377"/>
                  </a:lnTo>
                  <a:lnTo>
                    <a:pt x="105670" y="353574"/>
                  </a:lnTo>
                  <a:lnTo>
                    <a:pt x="129043" y="349776"/>
                  </a:lnTo>
                  <a:lnTo>
                    <a:pt x="149960" y="339120"/>
                  </a:lnTo>
                  <a:lnTo>
                    <a:pt x="174889" y="312220"/>
                  </a:lnTo>
                  <a:lnTo>
                    <a:pt x="211400" y="253822"/>
                  </a:lnTo>
                  <a:lnTo>
                    <a:pt x="227019" y="215846"/>
                  </a:lnTo>
                  <a:lnTo>
                    <a:pt x="233466" y="174958"/>
                  </a:lnTo>
                  <a:lnTo>
                    <a:pt x="227239" y="113155"/>
                  </a:lnTo>
                  <a:lnTo>
                    <a:pt x="216894" y="77201"/>
                  </a:lnTo>
                  <a:lnTo>
                    <a:pt x="205772" y="59268"/>
                  </a:lnTo>
                  <a:lnTo>
                    <a:pt x="180768" y="36018"/>
                  </a:lnTo>
                  <a:lnTo>
                    <a:pt x="133651" y="11574"/>
                  </a:lnTo>
                  <a:lnTo>
                    <a:pt x="1098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3474404" y="3607918"/>
            <a:ext cx="1029302" cy="516320"/>
            <a:chOff x="3474404" y="3607918"/>
            <a:chExt cx="1029302" cy="516320"/>
          </a:xfrm>
        </p:grpSpPr>
        <p:sp>
          <p:nvSpPr>
            <p:cNvPr id="178" name="Freeform 177"/>
            <p:cNvSpPr/>
            <p:nvPr/>
          </p:nvSpPr>
          <p:spPr>
            <a:xfrm>
              <a:off x="3474404" y="370603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58617"/>
                  </a:lnTo>
                  <a:lnTo>
                    <a:pt x="14991" y="111621"/>
                  </a:lnTo>
                  <a:lnTo>
                    <a:pt x="14438" y="173493"/>
                  </a:lnTo>
                  <a:lnTo>
                    <a:pt x="11300" y="235655"/>
                  </a:lnTo>
                  <a:lnTo>
                    <a:pt x="7561" y="29108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586392" y="3703505"/>
              <a:ext cx="245982" cy="420733"/>
            </a:xfrm>
            <a:custGeom>
              <a:avLst/>
              <a:gdLst/>
              <a:ahLst/>
              <a:cxnLst/>
              <a:rect l="0" t="0" r="0" b="0"/>
              <a:pathLst>
                <a:path w="245982" h="420733">
                  <a:moveTo>
                    <a:pt x="35411" y="13054"/>
                  </a:moveTo>
                  <a:lnTo>
                    <a:pt x="10217" y="66929"/>
                  </a:lnTo>
                  <a:lnTo>
                    <a:pt x="0" y="89458"/>
                  </a:lnTo>
                  <a:lnTo>
                    <a:pt x="1345" y="79377"/>
                  </a:lnTo>
                  <a:lnTo>
                    <a:pt x="32916" y="22935"/>
                  </a:lnTo>
                  <a:lnTo>
                    <a:pt x="49510" y="8477"/>
                  </a:lnTo>
                  <a:lnTo>
                    <a:pt x="58848" y="2984"/>
                  </a:lnTo>
                  <a:lnTo>
                    <a:pt x="78582" y="0"/>
                  </a:lnTo>
                  <a:lnTo>
                    <a:pt x="88758" y="842"/>
                  </a:lnTo>
                  <a:lnTo>
                    <a:pt x="106304" y="8016"/>
                  </a:lnTo>
                  <a:lnTo>
                    <a:pt x="121901" y="20174"/>
                  </a:lnTo>
                  <a:lnTo>
                    <a:pt x="142666" y="47919"/>
                  </a:lnTo>
                  <a:lnTo>
                    <a:pt x="160756" y="98623"/>
                  </a:lnTo>
                  <a:lnTo>
                    <a:pt x="170004" y="153699"/>
                  </a:lnTo>
                  <a:lnTo>
                    <a:pt x="171831" y="216874"/>
                  </a:lnTo>
                  <a:lnTo>
                    <a:pt x="169073" y="275627"/>
                  </a:lnTo>
                  <a:lnTo>
                    <a:pt x="157610" y="332292"/>
                  </a:lnTo>
                  <a:lnTo>
                    <a:pt x="135674" y="378971"/>
                  </a:lnTo>
                  <a:lnTo>
                    <a:pt x="122476" y="396392"/>
                  </a:lnTo>
                  <a:lnTo>
                    <a:pt x="96303" y="413765"/>
                  </a:lnTo>
                  <a:lnTo>
                    <a:pt x="60732" y="420732"/>
                  </a:lnTo>
                  <a:lnTo>
                    <a:pt x="40426" y="416123"/>
                  </a:lnTo>
                  <a:lnTo>
                    <a:pt x="31735" y="411618"/>
                  </a:lnTo>
                  <a:lnTo>
                    <a:pt x="25941" y="403936"/>
                  </a:lnTo>
                  <a:lnTo>
                    <a:pt x="19504" y="382921"/>
                  </a:lnTo>
                  <a:lnTo>
                    <a:pt x="21469" y="350372"/>
                  </a:lnTo>
                  <a:lnTo>
                    <a:pt x="29604" y="332209"/>
                  </a:lnTo>
                  <a:lnTo>
                    <a:pt x="35049" y="324090"/>
                  </a:lnTo>
                  <a:lnTo>
                    <a:pt x="53578" y="311950"/>
                  </a:lnTo>
                  <a:lnTo>
                    <a:pt x="76240" y="304994"/>
                  </a:lnTo>
                  <a:lnTo>
                    <a:pt x="108730" y="307655"/>
                  </a:lnTo>
                  <a:lnTo>
                    <a:pt x="161703" y="322327"/>
                  </a:lnTo>
                  <a:lnTo>
                    <a:pt x="219602" y="328042"/>
                  </a:lnTo>
                  <a:lnTo>
                    <a:pt x="245981" y="328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969243" y="3821844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45258" y="5959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937658" y="3811316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38373" y="29308"/>
                  </a:lnTo>
                  <a:lnTo>
                    <a:pt x="72700" y="72036"/>
                  </a:lnTo>
                  <a:lnTo>
                    <a:pt x="91211" y="103622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264041" y="3607918"/>
              <a:ext cx="239665" cy="480203"/>
            </a:xfrm>
            <a:custGeom>
              <a:avLst/>
              <a:gdLst/>
              <a:ahLst/>
              <a:cxnLst/>
              <a:rect l="0" t="0" r="0" b="0"/>
              <a:pathLst>
                <a:path w="239665" h="480203">
                  <a:moveTo>
                    <a:pt x="42114" y="77056"/>
                  </a:moveTo>
                  <a:lnTo>
                    <a:pt x="36525" y="60288"/>
                  </a:lnTo>
                  <a:lnTo>
                    <a:pt x="37218" y="53009"/>
                  </a:lnTo>
                  <a:lnTo>
                    <a:pt x="44228" y="38682"/>
                  </a:lnTo>
                  <a:lnTo>
                    <a:pt x="61328" y="17463"/>
                  </a:lnTo>
                  <a:lnTo>
                    <a:pt x="86801" y="1947"/>
                  </a:lnTo>
                  <a:lnTo>
                    <a:pt x="109549" y="0"/>
                  </a:lnTo>
                  <a:lnTo>
                    <a:pt x="134086" y="4204"/>
                  </a:lnTo>
                  <a:lnTo>
                    <a:pt x="156690" y="13872"/>
                  </a:lnTo>
                  <a:lnTo>
                    <a:pt x="164122" y="22065"/>
                  </a:lnTo>
                  <a:lnTo>
                    <a:pt x="172379" y="43647"/>
                  </a:lnTo>
                  <a:lnTo>
                    <a:pt x="171438" y="82105"/>
                  </a:lnTo>
                  <a:lnTo>
                    <a:pt x="158161" y="117546"/>
                  </a:lnTo>
                  <a:lnTo>
                    <a:pt x="139409" y="144685"/>
                  </a:lnTo>
                  <a:lnTo>
                    <a:pt x="113446" y="161954"/>
                  </a:lnTo>
                  <a:lnTo>
                    <a:pt x="111896" y="165240"/>
                  </a:lnTo>
                  <a:lnTo>
                    <a:pt x="115541" y="167431"/>
                  </a:lnTo>
                  <a:lnTo>
                    <a:pt x="149425" y="176536"/>
                  </a:lnTo>
                  <a:lnTo>
                    <a:pt x="173996" y="191799"/>
                  </a:lnTo>
                  <a:lnTo>
                    <a:pt x="196094" y="211139"/>
                  </a:lnTo>
                  <a:lnTo>
                    <a:pt x="229542" y="272838"/>
                  </a:lnTo>
                  <a:lnTo>
                    <a:pt x="239664" y="334011"/>
                  </a:lnTo>
                  <a:lnTo>
                    <a:pt x="238544" y="389248"/>
                  </a:lnTo>
                  <a:lnTo>
                    <a:pt x="232362" y="412340"/>
                  </a:lnTo>
                  <a:lnTo>
                    <a:pt x="209329" y="452641"/>
                  </a:lnTo>
                  <a:lnTo>
                    <a:pt x="194811" y="467420"/>
                  </a:lnTo>
                  <a:lnTo>
                    <a:pt x="176660" y="477889"/>
                  </a:lnTo>
                  <a:lnTo>
                    <a:pt x="153775" y="480202"/>
                  </a:lnTo>
                  <a:lnTo>
                    <a:pt x="100955" y="477744"/>
                  </a:lnTo>
                  <a:lnTo>
                    <a:pt x="46631" y="468853"/>
                  </a:lnTo>
                  <a:lnTo>
                    <a:pt x="0" y="456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1442404" y="4713415"/>
            <a:ext cx="2792927" cy="1519392"/>
            <a:chOff x="1442404" y="4713415"/>
            <a:chExt cx="2792927" cy="1519392"/>
          </a:xfrm>
        </p:grpSpPr>
        <p:sp>
          <p:nvSpPr>
            <p:cNvPr id="184" name="Freeform 183"/>
            <p:cNvSpPr/>
            <p:nvPr/>
          </p:nvSpPr>
          <p:spPr>
            <a:xfrm>
              <a:off x="1442404" y="4885223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10528" y="54144"/>
                  </a:lnTo>
                  <a:lnTo>
                    <a:pt x="10528" y="101440"/>
                  </a:lnTo>
                  <a:lnTo>
                    <a:pt x="10528" y="163027"/>
                  </a:lnTo>
                  <a:lnTo>
                    <a:pt x="10528" y="208157"/>
                  </a:lnTo>
                  <a:lnTo>
                    <a:pt x="10528" y="251611"/>
                  </a:lnTo>
                  <a:lnTo>
                    <a:pt x="10528" y="294321"/>
                  </a:lnTo>
                  <a:lnTo>
                    <a:pt x="7409" y="354708"/>
                  </a:lnTo>
                  <a:lnTo>
                    <a:pt x="2195" y="40652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606059" y="4861061"/>
              <a:ext cx="219630" cy="498539"/>
            </a:xfrm>
            <a:custGeom>
              <a:avLst/>
              <a:gdLst/>
              <a:ahLst/>
              <a:cxnLst/>
              <a:rect l="0" t="0" r="0" b="0"/>
              <a:pathLst>
                <a:path w="219630" h="498539">
                  <a:moveTo>
                    <a:pt x="25858" y="45218"/>
                  </a:moveTo>
                  <a:lnTo>
                    <a:pt x="7899" y="106329"/>
                  </a:lnTo>
                  <a:lnTo>
                    <a:pt x="0" y="132345"/>
                  </a:lnTo>
                  <a:lnTo>
                    <a:pt x="19199" y="75685"/>
                  </a:lnTo>
                  <a:lnTo>
                    <a:pt x="35063" y="44887"/>
                  </a:lnTo>
                  <a:lnTo>
                    <a:pt x="60171" y="19124"/>
                  </a:lnTo>
                  <a:lnTo>
                    <a:pt x="89837" y="2262"/>
                  </a:lnTo>
                  <a:lnTo>
                    <a:pt x="110445" y="0"/>
                  </a:lnTo>
                  <a:lnTo>
                    <a:pt x="130132" y="4064"/>
                  </a:lnTo>
                  <a:lnTo>
                    <a:pt x="146681" y="13670"/>
                  </a:lnTo>
                  <a:lnTo>
                    <a:pt x="169152" y="43410"/>
                  </a:lnTo>
                  <a:lnTo>
                    <a:pt x="196536" y="95381"/>
                  </a:lnTo>
                  <a:lnTo>
                    <a:pt x="214423" y="153826"/>
                  </a:lnTo>
                  <a:lnTo>
                    <a:pt x="219629" y="187075"/>
                  </a:lnTo>
                  <a:lnTo>
                    <a:pt x="217152" y="238679"/>
                  </a:lnTo>
                  <a:lnTo>
                    <a:pt x="214729" y="288674"/>
                  </a:lnTo>
                  <a:lnTo>
                    <a:pt x="204022" y="344433"/>
                  </a:lnTo>
                  <a:lnTo>
                    <a:pt x="185053" y="405490"/>
                  </a:lnTo>
                  <a:lnTo>
                    <a:pt x="157606" y="454205"/>
                  </a:lnTo>
                  <a:lnTo>
                    <a:pt x="129625" y="484594"/>
                  </a:lnTo>
                  <a:lnTo>
                    <a:pt x="109411" y="497080"/>
                  </a:lnTo>
                  <a:lnTo>
                    <a:pt x="99108" y="498538"/>
                  </a:lnTo>
                  <a:lnTo>
                    <a:pt x="78300" y="493919"/>
                  </a:lnTo>
                  <a:lnTo>
                    <a:pt x="70178" y="488241"/>
                  </a:lnTo>
                  <a:lnTo>
                    <a:pt x="58034" y="472575"/>
                  </a:lnTo>
                  <a:lnTo>
                    <a:pt x="50209" y="432845"/>
                  </a:lnTo>
                  <a:lnTo>
                    <a:pt x="47891" y="389618"/>
                  </a:lnTo>
                  <a:lnTo>
                    <a:pt x="53587" y="367521"/>
                  </a:lnTo>
                  <a:lnTo>
                    <a:pt x="58382" y="358352"/>
                  </a:lnTo>
                  <a:lnTo>
                    <a:pt x="66258" y="352240"/>
                  </a:lnTo>
                  <a:lnTo>
                    <a:pt x="87487" y="345449"/>
                  </a:lnTo>
                  <a:lnTo>
                    <a:pt x="120157" y="347216"/>
                  </a:lnTo>
                  <a:lnTo>
                    <a:pt x="138349" y="355304"/>
                  </a:lnTo>
                  <a:lnTo>
                    <a:pt x="174680" y="373972"/>
                  </a:lnTo>
                  <a:lnTo>
                    <a:pt x="215371" y="382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1568746" y="5295834"/>
              <a:ext cx="39076" cy="178985"/>
            </a:xfrm>
            <a:custGeom>
              <a:avLst/>
              <a:gdLst/>
              <a:ahLst/>
              <a:cxnLst/>
              <a:rect l="0" t="0" r="0" b="0"/>
              <a:pathLst>
                <a:path w="39076" h="178985">
                  <a:moveTo>
                    <a:pt x="10528" y="0"/>
                  </a:moveTo>
                  <a:lnTo>
                    <a:pt x="28486" y="53875"/>
                  </a:lnTo>
                  <a:lnTo>
                    <a:pt x="39075" y="98120"/>
                  </a:lnTo>
                  <a:lnTo>
                    <a:pt x="38424" y="123157"/>
                  </a:lnTo>
                  <a:lnTo>
                    <a:pt x="30335" y="145984"/>
                  </a:lnTo>
                  <a:lnTo>
                    <a:pt x="18941" y="16158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1927347" y="4927336"/>
              <a:ext cx="291274" cy="397190"/>
            </a:xfrm>
            <a:custGeom>
              <a:avLst/>
              <a:gdLst/>
              <a:ahLst/>
              <a:cxnLst/>
              <a:rect l="0" t="0" r="0" b="0"/>
              <a:pathLst>
                <a:path w="291274" h="397190">
                  <a:moveTo>
                    <a:pt x="104653" y="0"/>
                  </a:moveTo>
                  <a:lnTo>
                    <a:pt x="87885" y="5590"/>
                  </a:lnTo>
                  <a:lnTo>
                    <a:pt x="73414" y="17693"/>
                  </a:lnTo>
                  <a:lnTo>
                    <a:pt x="39188" y="58049"/>
                  </a:lnTo>
                  <a:lnTo>
                    <a:pt x="17537" y="120498"/>
                  </a:lnTo>
                  <a:lnTo>
                    <a:pt x="2569" y="181335"/>
                  </a:lnTo>
                  <a:lnTo>
                    <a:pt x="0" y="235601"/>
                  </a:lnTo>
                  <a:lnTo>
                    <a:pt x="7898" y="290211"/>
                  </a:lnTo>
                  <a:lnTo>
                    <a:pt x="24133" y="346837"/>
                  </a:lnTo>
                  <a:lnTo>
                    <a:pt x="40111" y="373258"/>
                  </a:lnTo>
                  <a:lnTo>
                    <a:pt x="56080" y="385431"/>
                  </a:lnTo>
                  <a:lnTo>
                    <a:pt x="76046" y="393571"/>
                  </a:lnTo>
                  <a:lnTo>
                    <a:pt x="100517" y="397189"/>
                  </a:lnTo>
                  <a:lnTo>
                    <a:pt x="140602" y="388047"/>
                  </a:lnTo>
                  <a:lnTo>
                    <a:pt x="198597" y="357309"/>
                  </a:lnTo>
                  <a:lnTo>
                    <a:pt x="218935" y="342468"/>
                  </a:lnTo>
                  <a:lnTo>
                    <a:pt x="242369" y="314382"/>
                  </a:lnTo>
                  <a:lnTo>
                    <a:pt x="270866" y="263019"/>
                  </a:lnTo>
                  <a:lnTo>
                    <a:pt x="288350" y="205420"/>
                  </a:lnTo>
                  <a:lnTo>
                    <a:pt x="291273" y="163161"/>
                  </a:lnTo>
                  <a:lnTo>
                    <a:pt x="287811" y="139196"/>
                  </a:lnTo>
                  <a:lnTo>
                    <a:pt x="268106" y="100385"/>
                  </a:lnTo>
                  <a:lnTo>
                    <a:pt x="237242" y="62160"/>
                  </a:lnTo>
                  <a:lnTo>
                    <a:pt x="208669" y="40515"/>
                  </a:lnTo>
                  <a:lnTo>
                    <a:pt x="179146" y="27342"/>
                  </a:lnTo>
                  <a:lnTo>
                    <a:pt x="146767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318871" y="4958922"/>
              <a:ext cx="321085" cy="371545"/>
            </a:xfrm>
            <a:custGeom>
              <a:avLst/>
              <a:gdLst/>
              <a:ahLst/>
              <a:cxnLst/>
              <a:rect l="0" t="0" r="0" b="0"/>
              <a:pathLst>
                <a:path w="321085" h="371545">
                  <a:moveTo>
                    <a:pt x="144797" y="31585"/>
                  </a:moveTo>
                  <a:lnTo>
                    <a:pt x="128029" y="25996"/>
                  </a:lnTo>
                  <a:lnTo>
                    <a:pt x="110438" y="26372"/>
                  </a:lnTo>
                  <a:lnTo>
                    <a:pt x="90922" y="31608"/>
                  </a:lnTo>
                  <a:lnTo>
                    <a:pt x="52917" y="54033"/>
                  </a:lnTo>
                  <a:lnTo>
                    <a:pt x="38451" y="68468"/>
                  </a:lnTo>
                  <a:lnTo>
                    <a:pt x="23730" y="97496"/>
                  </a:lnTo>
                  <a:lnTo>
                    <a:pt x="4649" y="156671"/>
                  </a:lnTo>
                  <a:lnTo>
                    <a:pt x="0" y="216604"/>
                  </a:lnTo>
                  <a:lnTo>
                    <a:pt x="9134" y="278529"/>
                  </a:lnTo>
                  <a:lnTo>
                    <a:pt x="21932" y="314154"/>
                  </a:lnTo>
                  <a:lnTo>
                    <a:pt x="35208" y="334986"/>
                  </a:lnTo>
                  <a:lnTo>
                    <a:pt x="62413" y="358698"/>
                  </a:lnTo>
                  <a:lnTo>
                    <a:pt x="82446" y="369211"/>
                  </a:lnTo>
                  <a:lnTo>
                    <a:pt x="106167" y="371544"/>
                  </a:lnTo>
                  <a:lnTo>
                    <a:pt x="159523" y="363510"/>
                  </a:lnTo>
                  <a:lnTo>
                    <a:pt x="220782" y="344126"/>
                  </a:lnTo>
                  <a:lnTo>
                    <a:pt x="255049" y="325401"/>
                  </a:lnTo>
                  <a:lnTo>
                    <a:pt x="272177" y="309569"/>
                  </a:lnTo>
                  <a:lnTo>
                    <a:pt x="303829" y="253474"/>
                  </a:lnTo>
                  <a:lnTo>
                    <a:pt x="318627" y="209556"/>
                  </a:lnTo>
                  <a:lnTo>
                    <a:pt x="321084" y="170625"/>
                  </a:lnTo>
                  <a:lnTo>
                    <a:pt x="308926" y="107188"/>
                  </a:lnTo>
                  <a:lnTo>
                    <a:pt x="280636" y="52893"/>
                  </a:lnTo>
                  <a:lnTo>
                    <a:pt x="266001" y="34036"/>
                  </a:lnTo>
                  <a:lnTo>
                    <a:pt x="247798" y="21756"/>
                  </a:lnTo>
                  <a:lnTo>
                    <a:pt x="195045" y="3674"/>
                  </a:lnTo>
                  <a:lnTo>
                    <a:pt x="1763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053264" y="487469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7678" y="154842"/>
                  </a:lnTo>
                  <a:lnTo>
                    <a:pt x="20390" y="209397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990093" y="4979979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20449" y="8333"/>
                  </a:lnTo>
                  <a:lnTo>
                    <a:pt x="95647" y="11892"/>
                  </a:lnTo>
                  <a:lnTo>
                    <a:pt x="33320" y="341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567942" y="4713415"/>
              <a:ext cx="294481" cy="474637"/>
            </a:xfrm>
            <a:custGeom>
              <a:avLst/>
              <a:gdLst/>
              <a:ahLst/>
              <a:cxnLst/>
              <a:rect l="0" t="0" r="0" b="0"/>
              <a:pathLst>
                <a:path w="294481" h="474637">
                  <a:moveTo>
                    <a:pt x="74918" y="34937"/>
                  </a:moveTo>
                  <a:lnTo>
                    <a:pt x="25420" y="90025"/>
                  </a:lnTo>
                  <a:lnTo>
                    <a:pt x="4620" y="114300"/>
                  </a:lnTo>
                  <a:lnTo>
                    <a:pt x="1146" y="115922"/>
                  </a:lnTo>
                  <a:lnTo>
                    <a:pt x="0" y="113493"/>
                  </a:lnTo>
                  <a:lnTo>
                    <a:pt x="406" y="108365"/>
                  </a:lnTo>
                  <a:lnTo>
                    <a:pt x="12156" y="84379"/>
                  </a:lnTo>
                  <a:lnTo>
                    <a:pt x="64542" y="24557"/>
                  </a:lnTo>
                  <a:lnTo>
                    <a:pt x="79665" y="11607"/>
                  </a:lnTo>
                  <a:lnTo>
                    <a:pt x="98085" y="1951"/>
                  </a:lnTo>
                  <a:lnTo>
                    <a:pt x="117970" y="0"/>
                  </a:lnTo>
                  <a:lnTo>
                    <a:pt x="138506" y="4202"/>
                  </a:lnTo>
                  <a:lnTo>
                    <a:pt x="168628" y="19721"/>
                  </a:lnTo>
                  <a:lnTo>
                    <a:pt x="185197" y="32464"/>
                  </a:lnTo>
                  <a:lnTo>
                    <a:pt x="202089" y="58381"/>
                  </a:lnTo>
                  <a:lnTo>
                    <a:pt x="208915" y="93876"/>
                  </a:lnTo>
                  <a:lnTo>
                    <a:pt x="199759" y="134029"/>
                  </a:lnTo>
                  <a:lnTo>
                    <a:pt x="182227" y="164383"/>
                  </a:lnTo>
                  <a:lnTo>
                    <a:pt x="162215" y="188195"/>
                  </a:lnTo>
                  <a:lnTo>
                    <a:pt x="158853" y="189751"/>
                  </a:lnTo>
                  <a:lnTo>
                    <a:pt x="157780" y="187280"/>
                  </a:lnTo>
                  <a:lnTo>
                    <a:pt x="158235" y="182123"/>
                  </a:lnTo>
                  <a:lnTo>
                    <a:pt x="163218" y="178684"/>
                  </a:lnTo>
                  <a:lnTo>
                    <a:pt x="181233" y="174864"/>
                  </a:lnTo>
                  <a:lnTo>
                    <a:pt x="198598" y="179405"/>
                  </a:lnTo>
                  <a:lnTo>
                    <a:pt x="243240" y="201837"/>
                  </a:lnTo>
                  <a:lnTo>
                    <a:pt x="265691" y="227109"/>
                  </a:lnTo>
                  <a:lnTo>
                    <a:pt x="288239" y="277443"/>
                  </a:lnTo>
                  <a:lnTo>
                    <a:pt x="294480" y="327681"/>
                  </a:lnTo>
                  <a:lnTo>
                    <a:pt x="293221" y="368771"/>
                  </a:lnTo>
                  <a:lnTo>
                    <a:pt x="273021" y="421457"/>
                  </a:lnTo>
                  <a:lnTo>
                    <a:pt x="266648" y="432997"/>
                  </a:lnTo>
                  <a:lnTo>
                    <a:pt x="247089" y="448939"/>
                  </a:lnTo>
                  <a:lnTo>
                    <a:pt x="201994" y="468705"/>
                  </a:lnTo>
                  <a:lnTo>
                    <a:pt x="164303" y="474636"/>
                  </a:lnTo>
                  <a:lnTo>
                    <a:pt x="106503" y="466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012770" y="4727295"/>
              <a:ext cx="222561" cy="463313"/>
            </a:xfrm>
            <a:custGeom>
              <a:avLst/>
              <a:gdLst/>
              <a:ahLst/>
              <a:cxnLst/>
              <a:rect l="0" t="0" r="0" b="0"/>
              <a:pathLst>
                <a:path w="222561" h="463313">
                  <a:moveTo>
                    <a:pt x="82815" y="0"/>
                  </a:moveTo>
                  <a:lnTo>
                    <a:pt x="54134" y="55045"/>
                  </a:lnTo>
                  <a:lnTo>
                    <a:pt x="32479" y="109572"/>
                  </a:lnTo>
                  <a:lnTo>
                    <a:pt x="16591" y="170733"/>
                  </a:lnTo>
                  <a:lnTo>
                    <a:pt x="3357" y="221808"/>
                  </a:lnTo>
                  <a:lnTo>
                    <a:pt x="0" y="269012"/>
                  </a:lnTo>
                  <a:lnTo>
                    <a:pt x="176" y="320043"/>
                  </a:lnTo>
                  <a:lnTo>
                    <a:pt x="10123" y="383450"/>
                  </a:lnTo>
                  <a:lnTo>
                    <a:pt x="23062" y="419331"/>
                  </a:lnTo>
                  <a:lnTo>
                    <a:pt x="36371" y="440223"/>
                  </a:lnTo>
                  <a:lnTo>
                    <a:pt x="53984" y="457307"/>
                  </a:lnTo>
                  <a:lnTo>
                    <a:pt x="64764" y="461629"/>
                  </a:lnTo>
                  <a:lnTo>
                    <a:pt x="89221" y="463312"/>
                  </a:lnTo>
                  <a:lnTo>
                    <a:pt x="123708" y="452093"/>
                  </a:lnTo>
                  <a:lnTo>
                    <a:pt x="150563" y="433951"/>
                  </a:lnTo>
                  <a:lnTo>
                    <a:pt x="180599" y="397284"/>
                  </a:lnTo>
                  <a:lnTo>
                    <a:pt x="205942" y="346194"/>
                  </a:lnTo>
                  <a:lnTo>
                    <a:pt x="222560" y="291042"/>
                  </a:lnTo>
                  <a:lnTo>
                    <a:pt x="222357" y="254691"/>
                  </a:lnTo>
                  <a:lnTo>
                    <a:pt x="209299" y="221693"/>
                  </a:lnTo>
                  <a:lnTo>
                    <a:pt x="190612" y="195278"/>
                  </a:lnTo>
                  <a:lnTo>
                    <a:pt x="182756" y="191017"/>
                  </a:lnTo>
                  <a:lnTo>
                    <a:pt x="164668" y="189402"/>
                  </a:lnTo>
                  <a:lnTo>
                    <a:pt x="148050" y="195703"/>
                  </a:lnTo>
                  <a:lnTo>
                    <a:pt x="92601" y="243623"/>
                  </a:lnTo>
                  <a:lnTo>
                    <a:pt x="64657" y="277296"/>
                  </a:lnTo>
                  <a:lnTo>
                    <a:pt x="3017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2516310" y="5611689"/>
              <a:ext cx="20403" cy="505369"/>
            </a:xfrm>
            <a:custGeom>
              <a:avLst/>
              <a:gdLst/>
              <a:ahLst/>
              <a:cxnLst/>
              <a:rect l="0" t="0" r="0" b="0"/>
              <a:pathLst>
                <a:path w="20403" h="505369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9879" y="163547"/>
                  </a:lnTo>
                  <a:lnTo>
                    <a:pt x="10401" y="223638"/>
                  </a:lnTo>
                  <a:lnTo>
                    <a:pt x="17739" y="280568"/>
                  </a:lnTo>
                  <a:lnTo>
                    <a:pt x="20402" y="343113"/>
                  </a:lnTo>
                  <a:lnTo>
                    <a:pt x="17744" y="398801"/>
                  </a:lnTo>
                  <a:lnTo>
                    <a:pt x="12667" y="449226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653181" y="6032829"/>
              <a:ext cx="38321" cy="189514"/>
            </a:xfrm>
            <a:custGeom>
              <a:avLst/>
              <a:gdLst/>
              <a:ahLst/>
              <a:cxnLst/>
              <a:rect l="0" t="0" r="0" b="0"/>
              <a:pathLst>
                <a:path w="38321" h="189514">
                  <a:moveTo>
                    <a:pt x="0" y="0"/>
                  </a:moveTo>
                  <a:lnTo>
                    <a:pt x="16811" y="19151"/>
                  </a:lnTo>
                  <a:lnTo>
                    <a:pt x="29308" y="40487"/>
                  </a:lnTo>
                  <a:lnTo>
                    <a:pt x="38320" y="84396"/>
                  </a:lnTo>
                  <a:lnTo>
                    <a:pt x="35401" y="123272"/>
                  </a:lnTo>
                  <a:lnTo>
                    <a:pt x="16698" y="16551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2785738" y="5640883"/>
              <a:ext cx="288584" cy="446246"/>
            </a:xfrm>
            <a:custGeom>
              <a:avLst/>
              <a:gdLst/>
              <a:ahLst/>
              <a:cxnLst/>
              <a:rect l="0" t="0" r="0" b="0"/>
              <a:pathLst>
                <a:path w="288584" h="446246">
                  <a:moveTo>
                    <a:pt x="35899" y="76091"/>
                  </a:moveTo>
                  <a:lnTo>
                    <a:pt x="17941" y="139518"/>
                  </a:lnTo>
                  <a:lnTo>
                    <a:pt x="11150" y="160433"/>
                  </a:lnTo>
                  <a:lnTo>
                    <a:pt x="7701" y="162735"/>
                  </a:lnTo>
                  <a:lnTo>
                    <a:pt x="4232" y="159590"/>
                  </a:lnTo>
                  <a:lnTo>
                    <a:pt x="750" y="152814"/>
                  </a:lnTo>
                  <a:lnTo>
                    <a:pt x="0" y="135926"/>
                  </a:lnTo>
                  <a:lnTo>
                    <a:pt x="12151" y="78944"/>
                  </a:lnTo>
                  <a:lnTo>
                    <a:pt x="28652" y="34540"/>
                  </a:lnTo>
                  <a:lnTo>
                    <a:pt x="34577" y="23824"/>
                  </a:lnTo>
                  <a:lnTo>
                    <a:pt x="50519" y="8798"/>
                  </a:lnTo>
                  <a:lnTo>
                    <a:pt x="59684" y="3153"/>
                  </a:lnTo>
                  <a:lnTo>
                    <a:pt x="79225" y="0"/>
                  </a:lnTo>
                  <a:lnTo>
                    <a:pt x="89350" y="797"/>
                  </a:lnTo>
                  <a:lnTo>
                    <a:pt x="106838" y="11041"/>
                  </a:lnTo>
                  <a:lnTo>
                    <a:pt x="121240" y="27293"/>
                  </a:lnTo>
                  <a:lnTo>
                    <a:pt x="149505" y="82187"/>
                  </a:lnTo>
                  <a:lnTo>
                    <a:pt x="168131" y="144669"/>
                  </a:lnTo>
                  <a:lnTo>
                    <a:pt x="178284" y="197146"/>
                  </a:lnTo>
                  <a:lnTo>
                    <a:pt x="180642" y="255459"/>
                  </a:lnTo>
                  <a:lnTo>
                    <a:pt x="174452" y="310301"/>
                  </a:lnTo>
                  <a:lnTo>
                    <a:pt x="164039" y="361256"/>
                  </a:lnTo>
                  <a:lnTo>
                    <a:pt x="133478" y="422263"/>
                  </a:lnTo>
                  <a:lnTo>
                    <a:pt x="113582" y="437786"/>
                  </a:lnTo>
                  <a:lnTo>
                    <a:pt x="90312" y="446245"/>
                  </a:lnTo>
                  <a:lnTo>
                    <a:pt x="68271" y="446104"/>
                  </a:lnTo>
                  <a:lnTo>
                    <a:pt x="49897" y="435903"/>
                  </a:lnTo>
                  <a:lnTo>
                    <a:pt x="41721" y="428270"/>
                  </a:lnTo>
                  <a:lnTo>
                    <a:pt x="37441" y="418502"/>
                  </a:lnTo>
                  <a:lnTo>
                    <a:pt x="35804" y="395169"/>
                  </a:lnTo>
                  <a:lnTo>
                    <a:pt x="41460" y="361315"/>
                  </a:lnTo>
                  <a:lnTo>
                    <a:pt x="56134" y="334647"/>
                  </a:lnTo>
                  <a:lnTo>
                    <a:pt x="64597" y="329180"/>
                  </a:lnTo>
                  <a:lnTo>
                    <a:pt x="86478" y="323106"/>
                  </a:lnTo>
                  <a:lnTo>
                    <a:pt x="137483" y="327611"/>
                  </a:lnTo>
                  <a:lnTo>
                    <a:pt x="198928" y="343122"/>
                  </a:lnTo>
                  <a:lnTo>
                    <a:pt x="245397" y="354572"/>
                  </a:lnTo>
                  <a:lnTo>
                    <a:pt x="288583" y="349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116435" y="5661278"/>
              <a:ext cx="227850" cy="406331"/>
            </a:xfrm>
            <a:custGeom>
              <a:avLst/>
              <a:gdLst/>
              <a:ahLst/>
              <a:cxnLst/>
              <a:rect l="0" t="0" r="0" b="0"/>
              <a:pathLst>
                <a:path w="227850" h="406331">
                  <a:moveTo>
                    <a:pt x="0" y="45167"/>
                  </a:moveTo>
                  <a:lnTo>
                    <a:pt x="5589" y="28400"/>
                  </a:lnTo>
                  <a:lnTo>
                    <a:pt x="17692" y="17048"/>
                  </a:lnTo>
                  <a:lnTo>
                    <a:pt x="54057" y="228"/>
                  </a:lnTo>
                  <a:lnTo>
                    <a:pt x="64114" y="0"/>
                  </a:lnTo>
                  <a:lnTo>
                    <a:pt x="84647" y="5986"/>
                  </a:lnTo>
                  <a:lnTo>
                    <a:pt x="115938" y="22509"/>
                  </a:lnTo>
                  <a:lnTo>
                    <a:pt x="130686" y="38607"/>
                  </a:lnTo>
                  <a:lnTo>
                    <a:pt x="136257" y="47813"/>
                  </a:lnTo>
                  <a:lnTo>
                    <a:pt x="144098" y="88715"/>
                  </a:lnTo>
                  <a:lnTo>
                    <a:pt x="140832" y="126700"/>
                  </a:lnTo>
                  <a:lnTo>
                    <a:pt x="132392" y="146135"/>
                  </a:lnTo>
                  <a:lnTo>
                    <a:pt x="107910" y="177675"/>
                  </a:lnTo>
                  <a:lnTo>
                    <a:pt x="100016" y="181469"/>
                  </a:lnTo>
                  <a:lnTo>
                    <a:pt x="81886" y="182565"/>
                  </a:lnTo>
                  <a:lnTo>
                    <a:pt x="79157" y="180049"/>
                  </a:lnTo>
                  <a:lnTo>
                    <a:pt x="80847" y="176033"/>
                  </a:lnTo>
                  <a:lnTo>
                    <a:pt x="85484" y="171016"/>
                  </a:lnTo>
                  <a:lnTo>
                    <a:pt x="103113" y="165441"/>
                  </a:lnTo>
                  <a:lnTo>
                    <a:pt x="125377" y="164133"/>
                  </a:lnTo>
                  <a:lnTo>
                    <a:pt x="146970" y="167451"/>
                  </a:lnTo>
                  <a:lnTo>
                    <a:pt x="178857" y="187075"/>
                  </a:lnTo>
                  <a:lnTo>
                    <a:pt x="193746" y="205333"/>
                  </a:lnTo>
                  <a:lnTo>
                    <a:pt x="222825" y="258372"/>
                  </a:lnTo>
                  <a:lnTo>
                    <a:pt x="227849" y="303051"/>
                  </a:lnTo>
                  <a:lnTo>
                    <a:pt x="221279" y="344106"/>
                  </a:lnTo>
                  <a:lnTo>
                    <a:pt x="211040" y="363642"/>
                  </a:lnTo>
                  <a:lnTo>
                    <a:pt x="186532" y="387795"/>
                  </a:lnTo>
                  <a:lnTo>
                    <a:pt x="157044" y="404180"/>
                  </a:lnTo>
                  <a:lnTo>
                    <a:pt x="136478" y="406330"/>
                  </a:lnTo>
                  <a:lnTo>
                    <a:pt x="76785" y="395084"/>
                  </a:lnTo>
                  <a:lnTo>
                    <a:pt x="52642" y="392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423350" y="5632746"/>
              <a:ext cx="244563" cy="414524"/>
            </a:xfrm>
            <a:custGeom>
              <a:avLst/>
              <a:gdLst/>
              <a:ahLst/>
              <a:cxnLst/>
              <a:rect l="0" t="0" r="0" b="0"/>
              <a:pathLst>
                <a:path w="244563" h="414524">
                  <a:moveTo>
                    <a:pt x="103696" y="0"/>
                  </a:moveTo>
                  <a:lnTo>
                    <a:pt x="68949" y="53875"/>
                  </a:lnTo>
                  <a:lnTo>
                    <a:pt x="42463" y="111036"/>
                  </a:lnTo>
                  <a:lnTo>
                    <a:pt x="24054" y="166559"/>
                  </a:lnTo>
                  <a:lnTo>
                    <a:pt x="9152" y="226399"/>
                  </a:lnTo>
                  <a:lnTo>
                    <a:pt x="533" y="278297"/>
                  </a:lnTo>
                  <a:lnTo>
                    <a:pt x="0" y="332439"/>
                  </a:lnTo>
                  <a:lnTo>
                    <a:pt x="8111" y="366002"/>
                  </a:lnTo>
                  <a:lnTo>
                    <a:pt x="18710" y="383377"/>
                  </a:lnTo>
                  <a:lnTo>
                    <a:pt x="34339" y="395777"/>
                  </a:lnTo>
                  <a:lnTo>
                    <a:pt x="72968" y="413271"/>
                  </a:lnTo>
                  <a:lnTo>
                    <a:pt x="96669" y="414523"/>
                  </a:lnTo>
                  <a:lnTo>
                    <a:pt x="120460" y="410010"/>
                  </a:lnTo>
                  <a:lnTo>
                    <a:pt x="176927" y="382083"/>
                  </a:lnTo>
                  <a:lnTo>
                    <a:pt x="215476" y="350428"/>
                  </a:lnTo>
                  <a:lnTo>
                    <a:pt x="231313" y="324149"/>
                  </a:lnTo>
                  <a:lnTo>
                    <a:pt x="243414" y="294136"/>
                  </a:lnTo>
                  <a:lnTo>
                    <a:pt x="244562" y="273446"/>
                  </a:lnTo>
                  <a:lnTo>
                    <a:pt x="235766" y="231568"/>
                  </a:lnTo>
                  <a:lnTo>
                    <a:pt x="230347" y="223399"/>
                  </a:lnTo>
                  <a:lnTo>
                    <a:pt x="214968" y="211203"/>
                  </a:lnTo>
                  <a:lnTo>
                    <a:pt x="196434" y="208121"/>
                  </a:lnTo>
                  <a:lnTo>
                    <a:pt x="186578" y="208938"/>
                  </a:lnTo>
                  <a:lnTo>
                    <a:pt x="169389" y="216083"/>
                  </a:lnTo>
                  <a:lnTo>
                    <a:pt x="110814" y="266937"/>
                  </a:lnTo>
                  <a:lnTo>
                    <a:pt x="6158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144520" y="5422176"/>
              <a:ext cx="950859" cy="463255"/>
            </a:xfrm>
            <a:custGeom>
              <a:avLst/>
              <a:gdLst/>
              <a:ahLst/>
              <a:cxnLst/>
              <a:rect l="0" t="0" r="0" b="0"/>
              <a:pathLst>
                <a:path w="950859" h="463255">
                  <a:moveTo>
                    <a:pt x="950858" y="0"/>
                  </a:moveTo>
                  <a:lnTo>
                    <a:pt x="890474" y="0"/>
                  </a:lnTo>
                  <a:lnTo>
                    <a:pt x="838990" y="0"/>
                  </a:lnTo>
                  <a:lnTo>
                    <a:pt x="790980" y="0"/>
                  </a:lnTo>
                  <a:lnTo>
                    <a:pt x="739710" y="0"/>
                  </a:lnTo>
                  <a:lnTo>
                    <a:pt x="684355" y="3119"/>
                  </a:lnTo>
                  <a:lnTo>
                    <a:pt x="623499" y="11453"/>
                  </a:lnTo>
                  <a:lnTo>
                    <a:pt x="561015" y="21331"/>
                  </a:lnTo>
                  <a:lnTo>
                    <a:pt x="507405" y="31667"/>
                  </a:lnTo>
                  <a:lnTo>
                    <a:pt x="456816" y="42138"/>
                  </a:lnTo>
                  <a:lnTo>
                    <a:pt x="402443" y="52649"/>
                  </a:lnTo>
                  <a:lnTo>
                    <a:pt x="341469" y="71361"/>
                  </a:lnTo>
                  <a:lnTo>
                    <a:pt x="287729" y="96803"/>
                  </a:lnTo>
                  <a:lnTo>
                    <a:pt x="224406" y="124783"/>
                  </a:lnTo>
                  <a:lnTo>
                    <a:pt x="166811" y="156053"/>
                  </a:lnTo>
                  <a:lnTo>
                    <a:pt x="108659" y="210634"/>
                  </a:lnTo>
                  <a:lnTo>
                    <a:pt x="52429" y="270234"/>
                  </a:lnTo>
                  <a:lnTo>
                    <a:pt x="24351" y="329157"/>
                  </a:lnTo>
                  <a:lnTo>
                    <a:pt x="6413" y="379848"/>
                  </a:lnTo>
                  <a:lnTo>
                    <a:pt x="0" y="412146"/>
                  </a:lnTo>
                  <a:lnTo>
                    <a:pt x="329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232041" y="5390738"/>
              <a:ext cx="1870871" cy="842069"/>
            </a:xfrm>
            <a:custGeom>
              <a:avLst/>
              <a:gdLst/>
              <a:ahLst/>
              <a:cxnLst/>
              <a:rect l="0" t="0" r="0" b="0"/>
              <a:pathLst>
                <a:path w="1870871" h="842069">
                  <a:moveTo>
                    <a:pt x="0" y="642091"/>
                  </a:moveTo>
                  <a:lnTo>
                    <a:pt x="55088" y="691589"/>
                  </a:lnTo>
                  <a:lnTo>
                    <a:pt x="110881" y="719372"/>
                  </a:lnTo>
                  <a:lnTo>
                    <a:pt x="171294" y="747390"/>
                  </a:lnTo>
                  <a:lnTo>
                    <a:pt x="221940" y="765318"/>
                  </a:lnTo>
                  <a:lnTo>
                    <a:pt x="273990" y="778038"/>
                  </a:lnTo>
                  <a:lnTo>
                    <a:pt x="329577" y="789216"/>
                  </a:lnTo>
                  <a:lnTo>
                    <a:pt x="387381" y="799937"/>
                  </a:lnTo>
                  <a:lnTo>
                    <a:pt x="444673" y="810522"/>
                  </a:lnTo>
                  <a:lnTo>
                    <a:pt x="502982" y="821068"/>
                  </a:lnTo>
                  <a:lnTo>
                    <a:pt x="560423" y="828481"/>
                  </a:lnTo>
                  <a:lnTo>
                    <a:pt x="612538" y="833798"/>
                  </a:lnTo>
                  <a:lnTo>
                    <a:pt x="659564" y="839663"/>
                  </a:lnTo>
                  <a:lnTo>
                    <a:pt x="717952" y="841400"/>
                  </a:lnTo>
                  <a:lnTo>
                    <a:pt x="779705" y="841915"/>
                  </a:lnTo>
                  <a:lnTo>
                    <a:pt x="842457" y="842068"/>
                  </a:lnTo>
                  <a:lnTo>
                    <a:pt x="905503" y="838994"/>
                  </a:lnTo>
                  <a:lnTo>
                    <a:pt x="968638" y="833793"/>
                  </a:lnTo>
                  <a:lnTo>
                    <a:pt x="1022439" y="829133"/>
                  </a:lnTo>
                  <a:lnTo>
                    <a:pt x="1069965" y="820343"/>
                  </a:lnTo>
                  <a:lnTo>
                    <a:pt x="1128501" y="810330"/>
                  </a:lnTo>
                  <a:lnTo>
                    <a:pt x="1190298" y="799954"/>
                  </a:lnTo>
                  <a:lnTo>
                    <a:pt x="1249943" y="789471"/>
                  </a:lnTo>
                  <a:lnTo>
                    <a:pt x="1311321" y="775448"/>
                  </a:lnTo>
                  <a:lnTo>
                    <a:pt x="1374319" y="757904"/>
                  </a:lnTo>
                  <a:lnTo>
                    <a:pt x="1428825" y="743867"/>
                  </a:lnTo>
                  <a:lnTo>
                    <a:pt x="1490198" y="722593"/>
                  </a:lnTo>
                  <a:lnTo>
                    <a:pt x="1540143" y="709747"/>
                  </a:lnTo>
                  <a:lnTo>
                    <a:pt x="1596415" y="694926"/>
                  </a:lnTo>
                  <a:lnTo>
                    <a:pt x="1647261" y="675144"/>
                  </a:lnTo>
                  <a:lnTo>
                    <a:pt x="1701195" y="655942"/>
                  </a:lnTo>
                  <a:lnTo>
                    <a:pt x="1757677" y="624057"/>
                  </a:lnTo>
                  <a:lnTo>
                    <a:pt x="1813966" y="565829"/>
                  </a:lnTo>
                  <a:lnTo>
                    <a:pt x="1834167" y="542936"/>
                  </a:lnTo>
                  <a:lnTo>
                    <a:pt x="1859612" y="483777"/>
                  </a:lnTo>
                  <a:lnTo>
                    <a:pt x="1870870" y="438853"/>
                  </a:lnTo>
                  <a:lnTo>
                    <a:pt x="1870004" y="402108"/>
                  </a:lnTo>
                  <a:lnTo>
                    <a:pt x="1864076" y="381013"/>
                  </a:lnTo>
                  <a:lnTo>
                    <a:pt x="1829383" y="318233"/>
                  </a:lnTo>
                  <a:lnTo>
                    <a:pt x="1782675" y="261133"/>
                  </a:lnTo>
                  <a:lnTo>
                    <a:pt x="1733684" y="199975"/>
                  </a:lnTo>
                  <a:lnTo>
                    <a:pt x="1676226" y="147461"/>
                  </a:lnTo>
                  <a:lnTo>
                    <a:pt x="1620657" y="105156"/>
                  </a:lnTo>
                  <a:lnTo>
                    <a:pt x="1567480" y="71215"/>
                  </a:lnTo>
                  <a:lnTo>
                    <a:pt x="1507026" y="49602"/>
                  </a:lnTo>
                  <a:lnTo>
                    <a:pt x="1454173" y="27833"/>
                  </a:lnTo>
                  <a:lnTo>
                    <a:pt x="1391740" y="14175"/>
                  </a:lnTo>
                  <a:lnTo>
                    <a:pt x="1328411" y="5541"/>
                  </a:lnTo>
                  <a:lnTo>
                    <a:pt x="1276957" y="1538"/>
                  </a:lnTo>
                  <a:lnTo>
                    <a:pt x="1224667" y="352"/>
                  </a:lnTo>
                  <a:lnTo>
                    <a:pt x="1166539" y="0"/>
                  </a:lnTo>
                  <a:lnTo>
                    <a:pt x="1104863" y="5486"/>
                  </a:lnTo>
                  <a:lnTo>
                    <a:pt x="1042135" y="8930"/>
                  </a:lnTo>
                  <a:lnTo>
                    <a:pt x="997005" y="12856"/>
                  </a:lnTo>
                  <a:lnTo>
                    <a:pt x="950821" y="17330"/>
                  </a:lnTo>
                  <a:lnTo>
                    <a:pt x="887698" y="21019"/>
                  </a:lnTo>
                  <a:lnTo>
                    <a:pt x="834810" y="29001"/>
                  </a:lnTo>
                  <a:lnTo>
                    <a:pt x="791777" y="35424"/>
                  </a:lnTo>
                  <a:lnTo>
                    <a:pt x="745355" y="42178"/>
                  </a:lnTo>
                  <a:lnTo>
                    <a:pt x="682540" y="49438"/>
                  </a:lnTo>
                  <a:lnTo>
                    <a:pt x="619394" y="57480"/>
                  </a:lnTo>
                  <a:lnTo>
                    <a:pt x="570479" y="61381"/>
                  </a:lnTo>
                  <a:lnTo>
                    <a:pt x="510129" y="71141"/>
                  </a:lnTo>
                  <a:lnTo>
                    <a:pt x="484311" y="73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2168870" y="5906487"/>
            <a:ext cx="73701" cy="178985"/>
            <a:chOff x="2168870" y="5906487"/>
            <a:chExt cx="73701" cy="178985"/>
          </a:xfrm>
        </p:grpSpPr>
        <p:sp>
          <p:nvSpPr>
            <p:cNvPr id="201" name="Freeform 200"/>
            <p:cNvSpPr/>
            <p:nvPr/>
          </p:nvSpPr>
          <p:spPr>
            <a:xfrm>
              <a:off x="2179399" y="59275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168870" y="5906487"/>
              <a:ext cx="73701" cy="178985"/>
            </a:xfrm>
            <a:custGeom>
              <a:avLst/>
              <a:gdLst/>
              <a:ahLst/>
              <a:cxnLst/>
              <a:rect l="0" t="0" r="0" b="0"/>
              <a:pathLst>
                <a:path w="73701" h="178985">
                  <a:moveTo>
                    <a:pt x="0" y="0"/>
                  </a:moveTo>
                  <a:lnTo>
                    <a:pt x="3120" y="42692"/>
                  </a:lnTo>
                  <a:lnTo>
                    <a:pt x="21331" y="105335"/>
                  </a:lnTo>
                  <a:lnTo>
                    <a:pt x="40738" y="147408"/>
                  </a:lnTo>
                  <a:lnTo>
                    <a:pt x="7370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888897" y="405073"/>
            <a:ext cx="1764700" cy="637249"/>
            <a:chOff x="2888897" y="405073"/>
            <a:chExt cx="1764700" cy="637249"/>
          </a:xfrm>
        </p:grpSpPr>
        <p:sp>
          <p:nvSpPr>
            <p:cNvPr id="2" name="Freeform 1"/>
            <p:cNvSpPr/>
            <p:nvPr/>
          </p:nvSpPr>
          <p:spPr>
            <a:xfrm>
              <a:off x="2888897" y="424040"/>
              <a:ext cx="280181" cy="579107"/>
            </a:xfrm>
            <a:custGeom>
              <a:avLst/>
              <a:gdLst/>
              <a:ahLst/>
              <a:cxnLst/>
              <a:rect l="0" t="0" r="0" b="0"/>
              <a:pathLst>
                <a:path w="280181" h="579107">
                  <a:moveTo>
                    <a:pt x="280180" y="123441"/>
                  </a:moveTo>
                  <a:lnTo>
                    <a:pt x="224521" y="169223"/>
                  </a:lnTo>
                  <a:lnTo>
                    <a:pt x="168316" y="224815"/>
                  </a:lnTo>
                  <a:lnTo>
                    <a:pt x="111147" y="287539"/>
                  </a:lnTo>
                  <a:lnTo>
                    <a:pt x="70459" y="349180"/>
                  </a:lnTo>
                  <a:lnTo>
                    <a:pt x="41702" y="393160"/>
                  </a:lnTo>
                  <a:lnTo>
                    <a:pt x="23067" y="455313"/>
                  </a:lnTo>
                  <a:lnTo>
                    <a:pt x="21292" y="517676"/>
                  </a:lnTo>
                  <a:lnTo>
                    <a:pt x="27079" y="540812"/>
                  </a:lnTo>
                  <a:lnTo>
                    <a:pt x="37449" y="558894"/>
                  </a:lnTo>
                  <a:lnTo>
                    <a:pt x="52977" y="571609"/>
                  </a:lnTo>
                  <a:lnTo>
                    <a:pt x="62031" y="576638"/>
                  </a:lnTo>
                  <a:lnTo>
                    <a:pt x="87689" y="579106"/>
                  </a:lnTo>
                  <a:lnTo>
                    <a:pt x="140642" y="571158"/>
                  </a:lnTo>
                  <a:lnTo>
                    <a:pt x="168516" y="556095"/>
                  </a:lnTo>
                  <a:lnTo>
                    <a:pt x="213248" y="501630"/>
                  </a:lnTo>
                  <a:lnTo>
                    <a:pt x="250003" y="439223"/>
                  </a:lnTo>
                  <a:lnTo>
                    <a:pt x="256421" y="402100"/>
                  </a:lnTo>
                  <a:lnTo>
                    <a:pt x="247315" y="342068"/>
                  </a:lnTo>
                  <a:lnTo>
                    <a:pt x="234567" y="304813"/>
                  </a:lnTo>
                  <a:lnTo>
                    <a:pt x="209299" y="266373"/>
                  </a:lnTo>
                  <a:lnTo>
                    <a:pt x="162227" y="221931"/>
                  </a:lnTo>
                  <a:lnTo>
                    <a:pt x="108323" y="186642"/>
                  </a:lnTo>
                  <a:lnTo>
                    <a:pt x="50662" y="151521"/>
                  </a:lnTo>
                  <a:lnTo>
                    <a:pt x="10689" y="116423"/>
                  </a:lnTo>
                  <a:lnTo>
                    <a:pt x="2479" y="96145"/>
                  </a:lnTo>
                  <a:lnTo>
                    <a:pt x="0" y="72705"/>
                  </a:lnTo>
                  <a:lnTo>
                    <a:pt x="2797" y="50589"/>
                  </a:lnTo>
                  <a:lnTo>
                    <a:pt x="11060" y="32181"/>
                  </a:lnTo>
                  <a:lnTo>
                    <a:pt x="16539" y="23997"/>
                  </a:lnTo>
                  <a:lnTo>
                    <a:pt x="31985" y="11783"/>
                  </a:lnTo>
                  <a:lnTo>
                    <a:pt x="41017" y="6889"/>
                  </a:lnTo>
                  <a:lnTo>
                    <a:pt x="81675" y="0"/>
                  </a:lnTo>
                  <a:lnTo>
                    <a:pt x="133345" y="6078"/>
                  </a:lnTo>
                  <a:lnTo>
                    <a:pt x="191211" y="18543"/>
                  </a:lnTo>
                  <a:lnTo>
                    <a:pt x="203320" y="21924"/>
                  </a:lnTo>
                  <a:lnTo>
                    <a:pt x="223014" y="35039"/>
                  </a:lnTo>
                  <a:lnTo>
                    <a:pt x="238395" y="53736"/>
                  </a:lnTo>
                  <a:lnTo>
                    <a:pt x="269652" y="1129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58632" y="684352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84330" y="60873"/>
                  </a:lnTo>
                  <a:lnTo>
                    <a:pt x="29512" y="11216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27046" y="663295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0" y="0"/>
                  </a:moveTo>
                  <a:lnTo>
                    <a:pt x="55088" y="55087"/>
                  </a:lnTo>
                  <a:lnTo>
                    <a:pt x="116933" y="108527"/>
                  </a:lnTo>
                  <a:lnTo>
                    <a:pt x="151910" y="136817"/>
                  </a:lnTo>
                  <a:lnTo>
                    <a:pt x="16845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63304" y="431668"/>
              <a:ext cx="16510" cy="484312"/>
            </a:xfrm>
            <a:custGeom>
              <a:avLst/>
              <a:gdLst/>
              <a:ahLst/>
              <a:cxnLst/>
              <a:rect l="0" t="0" r="0" b="0"/>
              <a:pathLst>
                <a:path w="16510" h="484312">
                  <a:moveTo>
                    <a:pt x="16509" y="0"/>
                  </a:moveTo>
                  <a:lnTo>
                    <a:pt x="8176" y="37478"/>
                  </a:lnTo>
                  <a:lnTo>
                    <a:pt x="6414" y="94491"/>
                  </a:lnTo>
                  <a:lnTo>
                    <a:pt x="0" y="149946"/>
                  </a:lnTo>
                  <a:lnTo>
                    <a:pt x="3689" y="210805"/>
                  </a:lnTo>
                  <a:lnTo>
                    <a:pt x="5301" y="273810"/>
                  </a:lnTo>
                  <a:lnTo>
                    <a:pt x="6949" y="335763"/>
                  </a:lnTo>
                  <a:lnTo>
                    <a:pt x="11987" y="389344"/>
                  </a:lnTo>
                  <a:lnTo>
                    <a:pt x="7513" y="443195"/>
                  </a:lnTo>
                  <a:lnTo>
                    <a:pt x="5981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94494" y="405073"/>
              <a:ext cx="259103" cy="637249"/>
            </a:xfrm>
            <a:custGeom>
              <a:avLst/>
              <a:gdLst/>
              <a:ahLst/>
              <a:cxnLst/>
              <a:rect l="0" t="0" r="0" b="0"/>
              <a:pathLst>
                <a:path w="259103" h="637249">
                  <a:moveTo>
                    <a:pt x="248573" y="131880"/>
                  </a:moveTo>
                  <a:lnTo>
                    <a:pt x="254639" y="99428"/>
                  </a:lnTo>
                  <a:lnTo>
                    <a:pt x="252049" y="78852"/>
                  </a:lnTo>
                  <a:lnTo>
                    <a:pt x="243879" y="61129"/>
                  </a:lnTo>
                  <a:lnTo>
                    <a:pt x="219570" y="30687"/>
                  </a:lnTo>
                  <a:lnTo>
                    <a:pt x="193576" y="9220"/>
                  </a:lnTo>
                  <a:lnTo>
                    <a:pt x="167588" y="1325"/>
                  </a:lnTo>
                  <a:lnTo>
                    <a:pt x="120072" y="0"/>
                  </a:lnTo>
                  <a:lnTo>
                    <a:pt x="89686" y="5416"/>
                  </a:lnTo>
                  <a:lnTo>
                    <a:pt x="68382" y="15622"/>
                  </a:lnTo>
                  <a:lnTo>
                    <a:pt x="43235" y="40111"/>
                  </a:lnTo>
                  <a:lnTo>
                    <a:pt x="14947" y="88233"/>
                  </a:lnTo>
                  <a:lnTo>
                    <a:pt x="0" y="142799"/>
                  </a:lnTo>
                  <a:lnTo>
                    <a:pt x="227" y="184638"/>
                  </a:lnTo>
                  <a:lnTo>
                    <a:pt x="6006" y="211480"/>
                  </a:lnTo>
                  <a:lnTo>
                    <a:pt x="22413" y="245152"/>
                  </a:lnTo>
                  <a:lnTo>
                    <a:pt x="35364" y="262552"/>
                  </a:lnTo>
                  <a:lnTo>
                    <a:pt x="55158" y="274964"/>
                  </a:lnTo>
                  <a:lnTo>
                    <a:pt x="79553" y="283210"/>
                  </a:lnTo>
                  <a:lnTo>
                    <a:pt x="118424" y="286683"/>
                  </a:lnTo>
                  <a:lnTo>
                    <a:pt x="141596" y="283349"/>
                  </a:lnTo>
                  <a:lnTo>
                    <a:pt x="160474" y="274849"/>
                  </a:lnTo>
                  <a:lnTo>
                    <a:pt x="191657" y="250328"/>
                  </a:lnTo>
                  <a:lnTo>
                    <a:pt x="219176" y="214549"/>
                  </a:lnTo>
                  <a:lnTo>
                    <a:pt x="244639" y="152800"/>
                  </a:lnTo>
                  <a:lnTo>
                    <a:pt x="251894" y="131819"/>
                  </a:lnTo>
                  <a:lnTo>
                    <a:pt x="254297" y="130670"/>
                  </a:lnTo>
                  <a:lnTo>
                    <a:pt x="256966" y="144990"/>
                  </a:lnTo>
                  <a:lnTo>
                    <a:pt x="258680" y="195777"/>
                  </a:lnTo>
                  <a:lnTo>
                    <a:pt x="258976" y="251028"/>
                  </a:lnTo>
                  <a:lnTo>
                    <a:pt x="259064" y="313022"/>
                  </a:lnTo>
                  <a:lnTo>
                    <a:pt x="259085" y="359007"/>
                  </a:lnTo>
                  <a:lnTo>
                    <a:pt x="259094" y="406740"/>
                  </a:lnTo>
                  <a:lnTo>
                    <a:pt x="259098" y="455251"/>
                  </a:lnTo>
                  <a:lnTo>
                    <a:pt x="259100" y="504108"/>
                  </a:lnTo>
                  <a:lnTo>
                    <a:pt x="259101" y="560884"/>
                  </a:lnTo>
                  <a:lnTo>
                    <a:pt x="259102" y="623957"/>
                  </a:lnTo>
                  <a:lnTo>
                    <a:pt x="259102" y="6372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908660" y="1473989"/>
            <a:ext cx="1197247" cy="600126"/>
            <a:chOff x="1908660" y="1473989"/>
            <a:chExt cx="1197247" cy="600126"/>
          </a:xfrm>
        </p:grpSpPr>
        <p:sp>
          <p:nvSpPr>
            <p:cNvPr id="8" name="Freeform 7"/>
            <p:cNvSpPr/>
            <p:nvPr/>
          </p:nvSpPr>
          <p:spPr>
            <a:xfrm>
              <a:off x="1908660" y="1508618"/>
              <a:ext cx="228626" cy="546624"/>
            </a:xfrm>
            <a:custGeom>
              <a:avLst/>
              <a:gdLst/>
              <a:ahLst/>
              <a:cxnLst/>
              <a:rect l="0" t="0" r="0" b="0"/>
              <a:pathLst>
                <a:path w="228626" h="546624">
                  <a:moveTo>
                    <a:pt x="207567" y="102242"/>
                  </a:moveTo>
                  <a:lnTo>
                    <a:pt x="168026" y="157901"/>
                  </a:lnTo>
                  <a:lnTo>
                    <a:pt x="139839" y="210264"/>
                  </a:lnTo>
                  <a:lnTo>
                    <a:pt x="112604" y="269505"/>
                  </a:lnTo>
                  <a:lnTo>
                    <a:pt x="84694" y="326614"/>
                  </a:lnTo>
                  <a:lnTo>
                    <a:pt x="57821" y="381785"/>
                  </a:lnTo>
                  <a:lnTo>
                    <a:pt x="45175" y="417866"/>
                  </a:lnTo>
                  <a:lnTo>
                    <a:pt x="40309" y="471387"/>
                  </a:lnTo>
                  <a:lnTo>
                    <a:pt x="42586" y="509926"/>
                  </a:lnTo>
                  <a:lnTo>
                    <a:pt x="44937" y="521430"/>
                  </a:lnTo>
                  <a:lnTo>
                    <a:pt x="50015" y="530269"/>
                  </a:lnTo>
                  <a:lnTo>
                    <a:pt x="65014" y="543211"/>
                  </a:lnTo>
                  <a:lnTo>
                    <a:pt x="86499" y="546623"/>
                  </a:lnTo>
                  <a:lnTo>
                    <a:pt x="111645" y="543069"/>
                  </a:lnTo>
                  <a:lnTo>
                    <a:pt x="138419" y="533692"/>
                  </a:lnTo>
                  <a:lnTo>
                    <a:pt x="156558" y="518605"/>
                  </a:lnTo>
                  <a:lnTo>
                    <a:pt x="194063" y="459791"/>
                  </a:lnTo>
                  <a:lnTo>
                    <a:pt x="210489" y="412425"/>
                  </a:lnTo>
                  <a:lnTo>
                    <a:pt x="211596" y="388670"/>
                  </a:lnTo>
                  <a:lnTo>
                    <a:pt x="202774" y="344823"/>
                  </a:lnTo>
                  <a:lnTo>
                    <a:pt x="187560" y="312938"/>
                  </a:lnTo>
                  <a:lnTo>
                    <a:pt x="162645" y="286853"/>
                  </a:lnTo>
                  <a:lnTo>
                    <a:pt x="102036" y="237218"/>
                  </a:lnTo>
                  <a:lnTo>
                    <a:pt x="44679" y="190429"/>
                  </a:lnTo>
                  <a:lnTo>
                    <a:pt x="16121" y="153586"/>
                  </a:lnTo>
                  <a:lnTo>
                    <a:pt x="3184" y="121744"/>
                  </a:lnTo>
                  <a:lnTo>
                    <a:pt x="0" y="83194"/>
                  </a:lnTo>
                  <a:lnTo>
                    <a:pt x="7116" y="44475"/>
                  </a:lnTo>
                  <a:lnTo>
                    <a:pt x="17482" y="25485"/>
                  </a:lnTo>
                  <a:lnTo>
                    <a:pt x="33008" y="12366"/>
                  </a:lnTo>
                  <a:lnTo>
                    <a:pt x="42062" y="7229"/>
                  </a:lnTo>
                  <a:lnTo>
                    <a:pt x="82750" y="0"/>
                  </a:lnTo>
                  <a:lnTo>
                    <a:pt x="131850" y="3448"/>
                  </a:lnTo>
                  <a:lnTo>
                    <a:pt x="172265" y="17467"/>
                  </a:lnTo>
                  <a:lnTo>
                    <a:pt x="189148" y="32979"/>
                  </a:lnTo>
                  <a:lnTo>
                    <a:pt x="222617" y="80650"/>
                  </a:lnTo>
                  <a:lnTo>
                    <a:pt x="228625" y="1022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63668" y="1726673"/>
              <a:ext cx="126343" cy="94758"/>
            </a:xfrm>
            <a:custGeom>
              <a:avLst/>
              <a:gdLst/>
              <a:ahLst/>
              <a:cxnLst/>
              <a:rect l="0" t="0" r="0" b="0"/>
              <a:pathLst>
                <a:path w="126343" h="94758">
                  <a:moveTo>
                    <a:pt x="126342" y="0"/>
                  </a:moveTo>
                  <a:lnTo>
                    <a:pt x="66749" y="49498"/>
                  </a:lnTo>
                  <a:lnTo>
                    <a:pt x="37448" y="7611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1554" y="1716145"/>
              <a:ext cx="189514" cy="157928"/>
            </a:xfrm>
            <a:custGeom>
              <a:avLst/>
              <a:gdLst/>
              <a:ahLst/>
              <a:cxnLst/>
              <a:rect l="0" t="0" r="0" b="0"/>
              <a:pathLst>
                <a:path w="189514" h="157928">
                  <a:moveTo>
                    <a:pt x="0" y="0"/>
                  </a:moveTo>
                  <a:lnTo>
                    <a:pt x="54115" y="50995"/>
                  </a:lnTo>
                  <a:lnTo>
                    <a:pt x="117363" y="101679"/>
                  </a:lnTo>
                  <a:lnTo>
                    <a:pt x="176541" y="148563"/>
                  </a:lnTo>
                  <a:lnTo>
                    <a:pt x="189513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32893" y="1473989"/>
              <a:ext cx="173014" cy="600126"/>
            </a:xfrm>
            <a:custGeom>
              <a:avLst/>
              <a:gdLst/>
              <a:ahLst/>
              <a:cxnLst/>
              <a:rect l="0" t="0" r="0" b="0"/>
              <a:pathLst>
                <a:path w="173014" h="600126">
                  <a:moveTo>
                    <a:pt x="151956" y="0"/>
                  </a:moveTo>
                  <a:lnTo>
                    <a:pt x="102458" y="55088"/>
                  </a:lnTo>
                  <a:lnTo>
                    <a:pt x="67680" y="110821"/>
                  </a:lnTo>
                  <a:lnTo>
                    <a:pt x="46657" y="144750"/>
                  </a:lnTo>
                  <a:lnTo>
                    <a:pt x="24182" y="203028"/>
                  </a:lnTo>
                  <a:lnTo>
                    <a:pt x="8477" y="258430"/>
                  </a:lnTo>
                  <a:lnTo>
                    <a:pt x="0" y="295721"/>
                  </a:lnTo>
                  <a:lnTo>
                    <a:pt x="3857" y="342775"/>
                  </a:lnTo>
                  <a:lnTo>
                    <a:pt x="13578" y="392591"/>
                  </a:lnTo>
                  <a:lnTo>
                    <a:pt x="40351" y="455059"/>
                  </a:lnTo>
                  <a:lnTo>
                    <a:pt x="79088" y="512198"/>
                  </a:lnTo>
                  <a:lnTo>
                    <a:pt x="141501" y="569678"/>
                  </a:lnTo>
                  <a:lnTo>
                    <a:pt x="173013" y="6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4822052" y="1442404"/>
            <a:ext cx="249642" cy="684353"/>
          </a:xfrm>
          <a:custGeom>
            <a:avLst/>
            <a:gdLst/>
            <a:ahLst/>
            <a:cxnLst/>
            <a:rect l="0" t="0" r="0" b="0"/>
            <a:pathLst>
              <a:path w="249642" h="684353">
                <a:moveTo>
                  <a:pt x="0" y="0"/>
                </a:moveTo>
                <a:lnTo>
                  <a:pt x="53875" y="35916"/>
                </a:lnTo>
                <a:lnTo>
                  <a:pt x="108686" y="78451"/>
                </a:lnTo>
                <a:lnTo>
                  <a:pt x="161519" y="131221"/>
                </a:lnTo>
                <a:lnTo>
                  <a:pt x="194511" y="177522"/>
                </a:lnTo>
                <a:lnTo>
                  <a:pt x="224165" y="231988"/>
                </a:lnTo>
                <a:lnTo>
                  <a:pt x="242414" y="281906"/>
                </a:lnTo>
                <a:lnTo>
                  <a:pt x="249641" y="333742"/>
                </a:lnTo>
                <a:lnTo>
                  <a:pt x="243677" y="394084"/>
                </a:lnTo>
                <a:lnTo>
                  <a:pt x="228114" y="447251"/>
                </a:lnTo>
                <a:lnTo>
                  <a:pt x="209529" y="496337"/>
                </a:lnTo>
                <a:lnTo>
                  <a:pt x="187877" y="554147"/>
                </a:lnTo>
                <a:lnTo>
                  <a:pt x="150456" y="611777"/>
                </a:lnTo>
                <a:lnTo>
                  <a:pt x="96853" y="671356"/>
                </a:lnTo>
                <a:lnTo>
                  <a:pt x="84227" y="68435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269283" y="1621388"/>
            <a:ext cx="1226386" cy="352850"/>
            <a:chOff x="3269283" y="1621388"/>
            <a:chExt cx="1226386" cy="352850"/>
          </a:xfrm>
        </p:grpSpPr>
        <p:sp>
          <p:nvSpPr>
            <p:cNvPr id="14" name="Freeform 13"/>
            <p:cNvSpPr/>
            <p:nvPr/>
          </p:nvSpPr>
          <p:spPr>
            <a:xfrm>
              <a:off x="3269283" y="1621388"/>
              <a:ext cx="226179" cy="352850"/>
            </a:xfrm>
            <a:custGeom>
              <a:avLst/>
              <a:gdLst/>
              <a:ahLst/>
              <a:cxnLst/>
              <a:rect l="0" t="0" r="0" b="0"/>
              <a:pathLst>
                <a:path w="226179" h="352850">
                  <a:moveTo>
                    <a:pt x="47193" y="0"/>
                  </a:moveTo>
                  <a:lnTo>
                    <a:pt x="18512" y="53875"/>
                  </a:lnTo>
                  <a:lnTo>
                    <a:pt x="6760" y="74247"/>
                  </a:lnTo>
                  <a:lnTo>
                    <a:pt x="3860" y="76404"/>
                  </a:lnTo>
                  <a:lnTo>
                    <a:pt x="3097" y="73163"/>
                  </a:lnTo>
                  <a:lnTo>
                    <a:pt x="3758" y="66323"/>
                  </a:lnTo>
                  <a:lnTo>
                    <a:pt x="15866" y="39929"/>
                  </a:lnTo>
                  <a:lnTo>
                    <a:pt x="34271" y="15470"/>
                  </a:lnTo>
                  <a:lnTo>
                    <a:pt x="42088" y="11484"/>
                  </a:lnTo>
                  <a:lnTo>
                    <a:pt x="60132" y="10173"/>
                  </a:lnTo>
                  <a:lnTo>
                    <a:pt x="95611" y="16013"/>
                  </a:lnTo>
                  <a:lnTo>
                    <a:pt x="124580" y="30741"/>
                  </a:lnTo>
                  <a:lnTo>
                    <a:pt x="155330" y="57848"/>
                  </a:lnTo>
                  <a:lnTo>
                    <a:pt x="175680" y="86940"/>
                  </a:lnTo>
                  <a:lnTo>
                    <a:pt x="188469" y="125846"/>
                  </a:lnTo>
                  <a:lnTo>
                    <a:pt x="192778" y="173898"/>
                  </a:lnTo>
                  <a:lnTo>
                    <a:pt x="191115" y="236298"/>
                  </a:lnTo>
                  <a:lnTo>
                    <a:pt x="174278" y="288702"/>
                  </a:lnTo>
                  <a:lnTo>
                    <a:pt x="155168" y="318988"/>
                  </a:lnTo>
                  <a:lnTo>
                    <a:pt x="129099" y="342780"/>
                  </a:lnTo>
                  <a:lnTo>
                    <a:pt x="103093" y="351218"/>
                  </a:lnTo>
                  <a:lnTo>
                    <a:pt x="58687" y="352849"/>
                  </a:lnTo>
                  <a:lnTo>
                    <a:pt x="44327" y="351046"/>
                  </a:lnTo>
                  <a:lnTo>
                    <a:pt x="22133" y="339684"/>
                  </a:lnTo>
                  <a:lnTo>
                    <a:pt x="12939" y="331741"/>
                  </a:lnTo>
                  <a:lnTo>
                    <a:pt x="2723" y="310437"/>
                  </a:lnTo>
                  <a:lnTo>
                    <a:pt x="0" y="298205"/>
                  </a:lnTo>
                  <a:lnTo>
                    <a:pt x="1693" y="288881"/>
                  </a:lnTo>
                  <a:lnTo>
                    <a:pt x="6331" y="281495"/>
                  </a:lnTo>
                  <a:lnTo>
                    <a:pt x="12933" y="275401"/>
                  </a:lnTo>
                  <a:lnTo>
                    <a:pt x="32746" y="268629"/>
                  </a:lnTo>
                  <a:lnTo>
                    <a:pt x="89183" y="264283"/>
                  </a:lnTo>
                  <a:lnTo>
                    <a:pt x="151076" y="274806"/>
                  </a:lnTo>
                  <a:lnTo>
                    <a:pt x="214501" y="283439"/>
                  </a:lnTo>
                  <a:lnTo>
                    <a:pt x="22617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71645" y="1651903"/>
              <a:ext cx="264936" cy="302291"/>
            </a:xfrm>
            <a:custGeom>
              <a:avLst/>
              <a:gdLst/>
              <a:ahLst/>
              <a:cxnLst/>
              <a:rect l="0" t="0" r="0" b="0"/>
              <a:pathLst>
                <a:path w="264936" h="302291">
                  <a:moveTo>
                    <a:pt x="102800" y="11599"/>
                  </a:moveTo>
                  <a:lnTo>
                    <a:pt x="78754" y="21174"/>
                  </a:lnTo>
                  <a:lnTo>
                    <a:pt x="43207" y="51002"/>
                  </a:lnTo>
                  <a:lnTo>
                    <a:pt x="10096" y="112631"/>
                  </a:lnTo>
                  <a:lnTo>
                    <a:pt x="0" y="173799"/>
                  </a:lnTo>
                  <a:lnTo>
                    <a:pt x="1126" y="229035"/>
                  </a:lnTo>
                  <a:lnTo>
                    <a:pt x="7309" y="250957"/>
                  </a:lnTo>
                  <a:lnTo>
                    <a:pt x="17856" y="268499"/>
                  </a:lnTo>
                  <a:lnTo>
                    <a:pt x="42537" y="291528"/>
                  </a:lnTo>
                  <a:lnTo>
                    <a:pt x="65098" y="299789"/>
                  </a:lnTo>
                  <a:lnTo>
                    <a:pt x="89553" y="302290"/>
                  </a:lnTo>
                  <a:lnTo>
                    <a:pt x="112120" y="299503"/>
                  </a:lnTo>
                  <a:lnTo>
                    <a:pt x="168932" y="273442"/>
                  </a:lnTo>
                  <a:lnTo>
                    <a:pt x="211530" y="246465"/>
                  </a:lnTo>
                  <a:lnTo>
                    <a:pt x="235102" y="220009"/>
                  </a:lnTo>
                  <a:lnTo>
                    <a:pt x="259664" y="160909"/>
                  </a:lnTo>
                  <a:lnTo>
                    <a:pt x="264935" y="137621"/>
                  </a:lnTo>
                  <a:lnTo>
                    <a:pt x="258786" y="87662"/>
                  </a:lnTo>
                  <a:lnTo>
                    <a:pt x="251676" y="66462"/>
                  </a:lnTo>
                  <a:lnTo>
                    <a:pt x="221394" y="26392"/>
                  </a:lnTo>
                  <a:lnTo>
                    <a:pt x="195261" y="4804"/>
                  </a:lnTo>
                  <a:lnTo>
                    <a:pt x="172360" y="0"/>
                  </a:lnTo>
                  <a:lnTo>
                    <a:pt x="134386" y="10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85057" y="178984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74611" y="163191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61452"/>
                  </a:lnTo>
                  <a:lnTo>
                    <a:pt x="12998" y="219023"/>
                  </a:lnTo>
                  <a:lnTo>
                    <a:pt x="18669" y="266887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727601" y="2790051"/>
            <a:ext cx="4365075" cy="810696"/>
            <a:chOff x="1727601" y="2790051"/>
            <a:chExt cx="4365075" cy="810696"/>
          </a:xfrm>
        </p:grpSpPr>
        <p:sp>
          <p:nvSpPr>
            <p:cNvPr id="19" name="Freeform 18"/>
            <p:cNvSpPr/>
            <p:nvPr/>
          </p:nvSpPr>
          <p:spPr>
            <a:xfrm>
              <a:off x="1727601" y="2811108"/>
              <a:ext cx="199115" cy="789639"/>
            </a:xfrm>
            <a:custGeom>
              <a:avLst/>
              <a:gdLst/>
              <a:ahLst/>
              <a:cxnLst/>
              <a:rect l="0" t="0" r="0" b="0"/>
              <a:pathLst>
                <a:path w="199115" h="789639">
                  <a:moveTo>
                    <a:pt x="188585" y="0"/>
                  </a:moveTo>
                  <a:lnTo>
                    <a:pt x="150212" y="43963"/>
                  </a:lnTo>
                  <a:lnTo>
                    <a:pt x="120780" y="101405"/>
                  </a:lnTo>
                  <a:lnTo>
                    <a:pt x="92456" y="151839"/>
                  </a:lnTo>
                  <a:lnTo>
                    <a:pt x="64176" y="202657"/>
                  </a:lnTo>
                  <a:lnTo>
                    <a:pt x="42954" y="259224"/>
                  </a:lnTo>
                  <a:lnTo>
                    <a:pt x="23871" y="315330"/>
                  </a:lnTo>
                  <a:lnTo>
                    <a:pt x="9647" y="370344"/>
                  </a:lnTo>
                  <a:lnTo>
                    <a:pt x="2205" y="432216"/>
                  </a:lnTo>
                  <a:lnTo>
                    <a:pt x="0" y="495002"/>
                  </a:lnTo>
                  <a:lnTo>
                    <a:pt x="2467" y="551820"/>
                  </a:lnTo>
                  <a:lnTo>
                    <a:pt x="13726" y="601410"/>
                  </a:lnTo>
                  <a:lnTo>
                    <a:pt x="38491" y="659390"/>
                  </a:lnTo>
                  <a:lnTo>
                    <a:pt x="81555" y="710704"/>
                  </a:lnTo>
                  <a:lnTo>
                    <a:pt x="141302" y="753391"/>
                  </a:lnTo>
                  <a:lnTo>
                    <a:pt x="199114" y="789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02397" y="2960449"/>
              <a:ext cx="237638" cy="563541"/>
            </a:xfrm>
            <a:custGeom>
              <a:avLst/>
              <a:gdLst/>
              <a:ahLst/>
              <a:cxnLst/>
              <a:rect l="0" t="0" r="0" b="0"/>
              <a:pathLst>
                <a:path w="237638" h="563541">
                  <a:moveTo>
                    <a:pt x="192815" y="155986"/>
                  </a:moveTo>
                  <a:lnTo>
                    <a:pt x="141820" y="213220"/>
                  </a:lnTo>
                  <a:lnTo>
                    <a:pt x="106833" y="265687"/>
                  </a:lnTo>
                  <a:lnTo>
                    <a:pt x="74532" y="321111"/>
                  </a:lnTo>
                  <a:lnTo>
                    <a:pt x="48741" y="374000"/>
                  </a:lnTo>
                  <a:lnTo>
                    <a:pt x="32035" y="424178"/>
                  </a:lnTo>
                  <a:lnTo>
                    <a:pt x="18640" y="479150"/>
                  </a:lnTo>
                  <a:lnTo>
                    <a:pt x="15968" y="507065"/>
                  </a:lnTo>
                  <a:lnTo>
                    <a:pt x="21019" y="528830"/>
                  </a:lnTo>
                  <a:lnTo>
                    <a:pt x="25642" y="537909"/>
                  </a:lnTo>
                  <a:lnTo>
                    <a:pt x="40137" y="551118"/>
                  </a:lnTo>
                  <a:lnTo>
                    <a:pt x="59447" y="559717"/>
                  </a:lnTo>
                  <a:lnTo>
                    <a:pt x="83628" y="563540"/>
                  </a:lnTo>
                  <a:lnTo>
                    <a:pt x="106853" y="558999"/>
                  </a:lnTo>
                  <a:lnTo>
                    <a:pt x="150359" y="537020"/>
                  </a:lnTo>
                  <a:lnTo>
                    <a:pt x="200179" y="483443"/>
                  </a:lnTo>
                  <a:lnTo>
                    <a:pt x="225205" y="440467"/>
                  </a:lnTo>
                  <a:lnTo>
                    <a:pt x="237637" y="408732"/>
                  </a:lnTo>
                  <a:lnTo>
                    <a:pt x="237551" y="371514"/>
                  </a:lnTo>
                  <a:lnTo>
                    <a:pt x="224528" y="336439"/>
                  </a:lnTo>
                  <a:lnTo>
                    <a:pt x="190760" y="287081"/>
                  </a:lnTo>
                  <a:lnTo>
                    <a:pt x="127329" y="230169"/>
                  </a:lnTo>
                  <a:lnTo>
                    <a:pt x="64874" y="174991"/>
                  </a:lnTo>
                  <a:lnTo>
                    <a:pt x="17816" y="122757"/>
                  </a:lnTo>
                  <a:lnTo>
                    <a:pt x="2013" y="86739"/>
                  </a:lnTo>
                  <a:lnTo>
                    <a:pt x="0" y="63208"/>
                  </a:lnTo>
                  <a:lnTo>
                    <a:pt x="1100" y="52020"/>
                  </a:lnTo>
                  <a:lnTo>
                    <a:pt x="6514" y="42222"/>
                  </a:lnTo>
                  <a:lnTo>
                    <a:pt x="25007" y="25096"/>
                  </a:lnTo>
                  <a:lnTo>
                    <a:pt x="56136" y="7889"/>
                  </a:lnTo>
                  <a:lnTo>
                    <a:pt x="107672" y="0"/>
                  </a:lnTo>
                  <a:lnTo>
                    <a:pt x="166725" y="1562"/>
                  </a:lnTo>
                  <a:lnTo>
                    <a:pt x="189408" y="7804"/>
                  </a:lnTo>
                  <a:lnTo>
                    <a:pt x="207289" y="18378"/>
                  </a:lnTo>
                  <a:lnTo>
                    <a:pt x="212993" y="26812"/>
                  </a:lnTo>
                  <a:lnTo>
                    <a:pt x="221020" y="61040"/>
                  </a:lnTo>
                  <a:lnTo>
                    <a:pt x="223733" y="108289"/>
                  </a:lnTo>
                  <a:lnTo>
                    <a:pt x="224401" y="134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32124" y="3148020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66315" y="58563"/>
                  </a:lnTo>
                  <a:lnTo>
                    <a:pt x="13634" y="1126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11067" y="3137492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55659" y="45781"/>
                  </a:lnTo>
                  <a:lnTo>
                    <a:pt x="119030" y="108526"/>
                  </a:lnTo>
                  <a:lnTo>
                    <a:pt x="137954" y="128602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97714" y="2973808"/>
              <a:ext cx="329292" cy="476592"/>
            </a:xfrm>
            <a:custGeom>
              <a:avLst/>
              <a:gdLst/>
              <a:ahLst/>
              <a:cxnLst/>
              <a:rect l="0" t="0" r="0" b="0"/>
              <a:pathLst>
                <a:path w="329292" h="476592">
                  <a:moveTo>
                    <a:pt x="2907" y="153155"/>
                  </a:moveTo>
                  <a:lnTo>
                    <a:pt x="6027" y="110464"/>
                  </a:lnTo>
                  <a:lnTo>
                    <a:pt x="24238" y="47820"/>
                  </a:lnTo>
                  <a:lnTo>
                    <a:pt x="27656" y="37308"/>
                  </a:lnTo>
                  <a:lnTo>
                    <a:pt x="40813" y="19389"/>
                  </a:lnTo>
                  <a:lnTo>
                    <a:pt x="49235" y="11335"/>
                  </a:lnTo>
                  <a:lnTo>
                    <a:pt x="71071" y="2387"/>
                  </a:lnTo>
                  <a:lnTo>
                    <a:pt x="83445" y="0"/>
                  </a:lnTo>
                  <a:lnTo>
                    <a:pt x="103432" y="3588"/>
                  </a:lnTo>
                  <a:lnTo>
                    <a:pt x="127839" y="18762"/>
                  </a:lnTo>
                  <a:lnTo>
                    <a:pt x="157047" y="44850"/>
                  </a:lnTo>
                  <a:lnTo>
                    <a:pt x="172711" y="71152"/>
                  </a:lnTo>
                  <a:lnTo>
                    <a:pt x="183802" y="133316"/>
                  </a:lnTo>
                  <a:lnTo>
                    <a:pt x="190718" y="194080"/>
                  </a:lnTo>
                  <a:lnTo>
                    <a:pt x="183679" y="255173"/>
                  </a:lnTo>
                  <a:lnTo>
                    <a:pt x="174362" y="305175"/>
                  </a:lnTo>
                  <a:lnTo>
                    <a:pt x="164193" y="355866"/>
                  </a:lnTo>
                  <a:lnTo>
                    <a:pt x="147157" y="412389"/>
                  </a:lnTo>
                  <a:lnTo>
                    <a:pt x="133699" y="434487"/>
                  </a:lnTo>
                  <a:lnTo>
                    <a:pt x="106391" y="458911"/>
                  </a:lnTo>
                  <a:lnTo>
                    <a:pt x="86335" y="469591"/>
                  </a:lnTo>
                  <a:lnTo>
                    <a:pt x="49724" y="476591"/>
                  </a:lnTo>
                  <a:lnTo>
                    <a:pt x="29174" y="471989"/>
                  </a:lnTo>
                  <a:lnTo>
                    <a:pt x="20418" y="467487"/>
                  </a:lnTo>
                  <a:lnTo>
                    <a:pt x="7570" y="453125"/>
                  </a:lnTo>
                  <a:lnTo>
                    <a:pt x="2507" y="444382"/>
                  </a:lnTo>
                  <a:lnTo>
                    <a:pt x="0" y="422190"/>
                  </a:lnTo>
                  <a:lnTo>
                    <a:pt x="7922" y="375404"/>
                  </a:lnTo>
                  <a:lnTo>
                    <a:pt x="22980" y="348598"/>
                  </a:lnTo>
                  <a:lnTo>
                    <a:pt x="47849" y="325838"/>
                  </a:lnTo>
                  <a:lnTo>
                    <a:pt x="73574" y="320760"/>
                  </a:lnTo>
                  <a:lnTo>
                    <a:pt x="126571" y="327032"/>
                  </a:lnTo>
                  <a:lnTo>
                    <a:pt x="181539" y="346040"/>
                  </a:lnTo>
                  <a:lnTo>
                    <a:pt x="245032" y="373626"/>
                  </a:lnTo>
                  <a:lnTo>
                    <a:pt x="305111" y="392136"/>
                  </a:lnTo>
                  <a:lnTo>
                    <a:pt x="329291" y="395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02981" y="3068732"/>
              <a:ext cx="321127" cy="389134"/>
            </a:xfrm>
            <a:custGeom>
              <a:avLst/>
              <a:gdLst/>
              <a:ahLst/>
              <a:cxnLst/>
              <a:rect l="0" t="0" r="0" b="0"/>
              <a:pathLst>
                <a:path w="321127" h="389134">
                  <a:moveTo>
                    <a:pt x="155651" y="5589"/>
                  </a:moveTo>
                  <a:lnTo>
                    <a:pt x="138883" y="0"/>
                  </a:lnTo>
                  <a:lnTo>
                    <a:pt x="121292" y="3495"/>
                  </a:lnTo>
                  <a:lnTo>
                    <a:pt x="81403" y="24802"/>
                  </a:lnTo>
                  <a:lnTo>
                    <a:pt x="48135" y="59947"/>
                  </a:lnTo>
                  <a:lnTo>
                    <a:pt x="27348" y="92665"/>
                  </a:lnTo>
                  <a:lnTo>
                    <a:pt x="9251" y="151817"/>
                  </a:lnTo>
                  <a:lnTo>
                    <a:pt x="0" y="208909"/>
                  </a:lnTo>
                  <a:lnTo>
                    <a:pt x="6579" y="264076"/>
                  </a:lnTo>
                  <a:lnTo>
                    <a:pt x="22532" y="320822"/>
                  </a:lnTo>
                  <a:lnTo>
                    <a:pt x="38479" y="347256"/>
                  </a:lnTo>
                  <a:lnTo>
                    <a:pt x="54441" y="359432"/>
                  </a:lnTo>
                  <a:lnTo>
                    <a:pt x="113894" y="384252"/>
                  </a:lnTo>
                  <a:lnTo>
                    <a:pt x="134753" y="389133"/>
                  </a:lnTo>
                  <a:lnTo>
                    <a:pt x="192846" y="379852"/>
                  </a:lnTo>
                  <a:lnTo>
                    <a:pt x="227893" y="364616"/>
                  </a:lnTo>
                  <a:lnTo>
                    <a:pt x="277739" y="315673"/>
                  </a:lnTo>
                  <a:lnTo>
                    <a:pt x="310360" y="259708"/>
                  </a:lnTo>
                  <a:lnTo>
                    <a:pt x="317997" y="236684"/>
                  </a:lnTo>
                  <a:lnTo>
                    <a:pt x="321126" y="197414"/>
                  </a:lnTo>
                  <a:lnTo>
                    <a:pt x="312296" y="145342"/>
                  </a:lnTo>
                  <a:lnTo>
                    <a:pt x="299551" y="111728"/>
                  </a:lnTo>
                  <a:lnTo>
                    <a:pt x="268693" y="68929"/>
                  </a:lnTo>
                  <a:lnTo>
                    <a:pt x="228803" y="36255"/>
                  </a:lnTo>
                  <a:lnTo>
                    <a:pt x="198772" y="22604"/>
                  </a:lnTo>
                  <a:lnTo>
                    <a:pt x="166179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32331" y="2842694"/>
              <a:ext cx="261405" cy="715939"/>
            </a:xfrm>
            <a:custGeom>
              <a:avLst/>
              <a:gdLst/>
              <a:ahLst/>
              <a:cxnLst/>
              <a:rect l="0" t="0" r="0" b="0"/>
              <a:pathLst>
                <a:path w="261405" h="715939">
                  <a:moveTo>
                    <a:pt x="0" y="0"/>
                  </a:moveTo>
                  <a:lnTo>
                    <a:pt x="24046" y="9575"/>
                  </a:lnTo>
                  <a:lnTo>
                    <a:pt x="81107" y="53392"/>
                  </a:lnTo>
                  <a:lnTo>
                    <a:pt x="143631" y="112196"/>
                  </a:lnTo>
                  <a:lnTo>
                    <a:pt x="191570" y="174652"/>
                  </a:lnTo>
                  <a:lnTo>
                    <a:pt x="222641" y="237296"/>
                  </a:lnTo>
                  <a:lnTo>
                    <a:pt x="242612" y="285949"/>
                  </a:lnTo>
                  <a:lnTo>
                    <a:pt x="257109" y="337409"/>
                  </a:lnTo>
                  <a:lnTo>
                    <a:pt x="261404" y="386582"/>
                  </a:lnTo>
                  <a:lnTo>
                    <a:pt x="259557" y="433907"/>
                  </a:lnTo>
                  <a:lnTo>
                    <a:pt x="251601" y="484974"/>
                  </a:lnTo>
                  <a:lnTo>
                    <a:pt x="241835" y="537150"/>
                  </a:lnTo>
                  <a:lnTo>
                    <a:pt x="232654" y="570966"/>
                  </a:lnTo>
                  <a:lnTo>
                    <a:pt x="201284" y="627683"/>
                  </a:lnTo>
                  <a:lnTo>
                    <a:pt x="166280" y="682652"/>
                  </a:lnTo>
                  <a:lnTo>
                    <a:pt x="147399" y="715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90342" y="320066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7" y="3119"/>
                  </a:lnTo>
                  <a:lnTo>
                    <a:pt x="61151" y="8333"/>
                  </a:lnTo>
                  <a:lnTo>
                    <a:pt x="22408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01755" y="2790051"/>
              <a:ext cx="220298" cy="705411"/>
            </a:xfrm>
            <a:custGeom>
              <a:avLst/>
              <a:gdLst/>
              <a:ahLst/>
              <a:cxnLst/>
              <a:rect l="0" t="0" r="0" b="0"/>
              <a:pathLst>
                <a:path w="220298" h="705411">
                  <a:moveTo>
                    <a:pt x="220297" y="0"/>
                  </a:moveTo>
                  <a:lnTo>
                    <a:pt x="196250" y="9576"/>
                  </a:lnTo>
                  <a:lnTo>
                    <a:pt x="174827" y="27534"/>
                  </a:lnTo>
                  <a:lnTo>
                    <a:pt x="132573" y="83627"/>
                  </a:lnTo>
                  <a:lnTo>
                    <a:pt x="91877" y="139059"/>
                  </a:lnTo>
                  <a:lnTo>
                    <a:pt x="67342" y="187692"/>
                  </a:lnTo>
                  <a:lnTo>
                    <a:pt x="45255" y="239147"/>
                  </a:lnTo>
                  <a:lnTo>
                    <a:pt x="23893" y="291437"/>
                  </a:lnTo>
                  <a:lnTo>
                    <a:pt x="8335" y="343975"/>
                  </a:lnTo>
                  <a:lnTo>
                    <a:pt x="1905" y="396587"/>
                  </a:lnTo>
                  <a:lnTo>
                    <a:pt x="0" y="449220"/>
                  </a:lnTo>
                  <a:lnTo>
                    <a:pt x="5025" y="501860"/>
                  </a:lnTo>
                  <a:lnTo>
                    <a:pt x="18373" y="563643"/>
                  </a:lnTo>
                  <a:lnTo>
                    <a:pt x="36985" y="605563"/>
                  </a:lnTo>
                  <a:lnTo>
                    <a:pt x="78653" y="662625"/>
                  </a:lnTo>
                  <a:lnTo>
                    <a:pt x="96513" y="677816"/>
                  </a:lnTo>
                  <a:lnTo>
                    <a:pt x="136574" y="697100"/>
                  </a:lnTo>
                  <a:lnTo>
                    <a:pt x="188711" y="705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63974" y="2961370"/>
              <a:ext cx="271158" cy="496520"/>
            </a:xfrm>
            <a:custGeom>
              <a:avLst/>
              <a:gdLst/>
              <a:ahLst/>
              <a:cxnLst/>
              <a:rect l="0" t="0" r="0" b="0"/>
              <a:pathLst>
                <a:path w="271158" h="496520">
                  <a:moveTo>
                    <a:pt x="263404" y="176122"/>
                  </a:moveTo>
                  <a:lnTo>
                    <a:pt x="239357" y="185697"/>
                  </a:lnTo>
                  <a:lnTo>
                    <a:pt x="181402" y="229119"/>
                  </a:lnTo>
                  <a:lnTo>
                    <a:pt x="151540" y="262500"/>
                  </a:lnTo>
                  <a:lnTo>
                    <a:pt x="116063" y="324728"/>
                  </a:lnTo>
                  <a:lnTo>
                    <a:pt x="93529" y="379911"/>
                  </a:lnTo>
                  <a:lnTo>
                    <a:pt x="87119" y="421857"/>
                  </a:lnTo>
                  <a:lnTo>
                    <a:pt x="91858" y="443655"/>
                  </a:lnTo>
                  <a:lnTo>
                    <a:pt x="113965" y="482301"/>
                  </a:lnTo>
                  <a:lnTo>
                    <a:pt x="122834" y="489036"/>
                  </a:lnTo>
                  <a:lnTo>
                    <a:pt x="145166" y="496519"/>
                  </a:lnTo>
                  <a:lnTo>
                    <a:pt x="178458" y="495142"/>
                  </a:lnTo>
                  <a:lnTo>
                    <a:pt x="196794" y="487145"/>
                  </a:lnTo>
                  <a:lnTo>
                    <a:pt x="233219" y="457357"/>
                  </a:lnTo>
                  <a:lnTo>
                    <a:pt x="252640" y="427906"/>
                  </a:lnTo>
                  <a:lnTo>
                    <a:pt x="268513" y="385344"/>
                  </a:lnTo>
                  <a:lnTo>
                    <a:pt x="271157" y="347818"/>
                  </a:lnTo>
                  <a:lnTo>
                    <a:pt x="263881" y="313952"/>
                  </a:lnTo>
                  <a:lnTo>
                    <a:pt x="234466" y="260476"/>
                  </a:lnTo>
                  <a:lnTo>
                    <a:pt x="175422" y="204616"/>
                  </a:lnTo>
                  <a:lnTo>
                    <a:pt x="120450" y="169158"/>
                  </a:lnTo>
                  <a:lnTo>
                    <a:pt x="62290" y="126994"/>
                  </a:lnTo>
                  <a:lnTo>
                    <a:pt x="13698" y="88775"/>
                  </a:lnTo>
                  <a:lnTo>
                    <a:pt x="5686" y="79286"/>
                  </a:lnTo>
                  <a:lnTo>
                    <a:pt x="1515" y="69451"/>
                  </a:lnTo>
                  <a:lnTo>
                    <a:pt x="0" y="49164"/>
                  </a:lnTo>
                  <a:lnTo>
                    <a:pt x="3573" y="40011"/>
                  </a:lnTo>
                  <a:lnTo>
                    <a:pt x="16902" y="23601"/>
                  </a:lnTo>
                  <a:lnTo>
                    <a:pt x="49727" y="6798"/>
                  </a:lnTo>
                  <a:lnTo>
                    <a:pt x="94677" y="0"/>
                  </a:lnTo>
                  <a:lnTo>
                    <a:pt x="146627" y="6108"/>
                  </a:lnTo>
                  <a:lnTo>
                    <a:pt x="173289" y="12043"/>
                  </a:lnTo>
                  <a:lnTo>
                    <a:pt x="194497" y="24819"/>
                  </a:lnTo>
                  <a:lnTo>
                    <a:pt x="210552" y="42196"/>
                  </a:lnTo>
                  <a:lnTo>
                    <a:pt x="234376" y="92282"/>
                  </a:lnTo>
                  <a:lnTo>
                    <a:pt x="242347" y="1234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01119" y="3137492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45258" y="5508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01119" y="3116435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42661" y="60873"/>
                  </a:lnTo>
                  <a:lnTo>
                    <a:pt x="84276" y="116536"/>
                  </a:lnTo>
                  <a:lnTo>
                    <a:pt x="97117" y="133682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34962" y="2969036"/>
              <a:ext cx="39940" cy="410612"/>
            </a:xfrm>
            <a:custGeom>
              <a:avLst/>
              <a:gdLst/>
              <a:ahLst/>
              <a:cxnLst/>
              <a:rect l="0" t="0" r="0" b="0"/>
              <a:pathLst>
                <a:path w="39940" h="410612">
                  <a:moveTo>
                    <a:pt x="39939" y="0"/>
                  </a:moveTo>
                  <a:lnTo>
                    <a:pt x="25468" y="33622"/>
                  </a:lnTo>
                  <a:lnTo>
                    <a:pt x="14160" y="93407"/>
                  </a:lnTo>
                  <a:lnTo>
                    <a:pt x="10073" y="142709"/>
                  </a:lnTo>
                  <a:lnTo>
                    <a:pt x="8863" y="201771"/>
                  </a:lnTo>
                  <a:lnTo>
                    <a:pt x="1218" y="262904"/>
                  </a:lnTo>
                  <a:lnTo>
                    <a:pt x="0" y="316543"/>
                  </a:lnTo>
                  <a:lnTo>
                    <a:pt x="6357" y="374656"/>
                  </a:lnTo>
                  <a:lnTo>
                    <a:pt x="835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85429" y="2811108"/>
              <a:ext cx="207247" cy="694882"/>
            </a:xfrm>
            <a:custGeom>
              <a:avLst/>
              <a:gdLst/>
              <a:ahLst/>
              <a:cxnLst/>
              <a:rect l="0" t="0" r="0" b="0"/>
              <a:pathLst>
                <a:path w="207247" h="694882">
                  <a:moveTo>
                    <a:pt x="0" y="0"/>
                  </a:moveTo>
                  <a:lnTo>
                    <a:pt x="54115" y="57234"/>
                  </a:lnTo>
                  <a:lnTo>
                    <a:pt x="89838" y="113862"/>
                  </a:lnTo>
                  <a:lnTo>
                    <a:pt x="128699" y="170467"/>
                  </a:lnTo>
                  <a:lnTo>
                    <a:pt x="156390" y="230506"/>
                  </a:lnTo>
                  <a:lnTo>
                    <a:pt x="182508" y="286462"/>
                  </a:lnTo>
                  <a:lnTo>
                    <a:pt x="199351" y="343021"/>
                  </a:lnTo>
                  <a:lnTo>
                    <a:pt x="207246" y="383956"/>
                  </a:lnTo>
                  <a:lnTo>
                    <a:pt x="204325" y="444601"/>
                  </a:lnTo>
                  <a:lnTo>
                    <a:pt x="184077" y="502811"/>
                  </a:lnTo>
                  <a:lnTo>
                    <a:pt x="157547" y="566301"/>
                  </a:lnTo>
                  <a:lnTo>
                    <a:pt x="129777" y="618660"/>
                  </a:lnTo>
                  <a:lnTo>
                    <a:pt x="100986" y="675586"/>
                  </a:lnTo>
                  <a:lnTo>
                    <a:pt x="94757" y="6948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600538" y="4034707"/>
            <a:ext cx="1674033" cy="629418"/>
            <a:chOff x="2600538" y="4034707"/>
            <a:chExt cx="1674033" cy="629418"/>
          </a:xfrm>
        </p:grpSpPr>
        <p:sp>
          <p:nvSpPr>
            <p:cNvPr id="34" name="Freeform 33"/>
            <p:cNvSpPr/>
            <p:nvPr/>
          </p:nvSpPr>
          <p:spPr>
            <a:xfrm>
              <a:off x="2600538" y="4106114"/>
              <a:ext cx="42116" cy="558011"/>
            </a:xfrm>
            <a:custGeom>
              <a:avLst/>
              <a:gdLst/>
              <a:ahLst/>
              <a:cxnLst/>
              <a:rect l="0" t="0" r="0" b="0"/>
              <a:pathLst>
                <a:path w="42116" h="558011">
                  <a:moveTo>
                    <a:pt x="42115" y="0"/>
                  </a:moveTo>
                  <a:lnTo>
                    <a:pt x="33049" y="58617"/>
                  </a:lnTo>
                  <a:lnTo>
                    <a:pt x="32020" y="110175"/>
                  </a:lnTo>
                  <a:lnTo>
                    <a:pt x="26125" y="169905"/>
                  </a:lnTo>
                  <a:lnTo>
                    <a:pt x="23310" y="214333"/>
                  </a:lnTo>
                  <a:lnTo>
                    <a:pt x="18605" y="272906"/>
                  </a:lnTo>
                  <a:lnTo>
                    <a:pt x="12124" y="329728"/>
                  </a:lnTo>
                  <a:lnTo>
                    <a:pt x="11002" y="383136"/>
                  </a:lnTo>
                  <a:lnTo>
                    <a:pt x="10669" y="432236"/>
                  </a:lnTo>
                  <a:lnTo>
                    <a:pt x="3321" y="490748"/>
                  </a:lnTo>
                  <a:lnTo>
                    <a:pt x="656" y="53800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79859" y="4116642"/>
              <a:ext cx="216449" cy="487123"/>
            </a:xfrm>
            <a:custGeom>
              <a:avLst/>
              <a:gdLst/>
              <a:ahLst/>
              <a:cxnLst/>
              <a:rect l="0" t="0" r="0" b="0"/>
              <a:pathLst>
                <a:path w="216449" h="487123">
                  <a:moveTo>
                    <a:pt x="136534" y="0"/>
                  </a:moveTo>
                  <a:lnTo>
                    <a:pt x="113658" y="25216"/>
                  </a:lnTo>
                  <a:lnTo>
                    <a:pt x="86006" y="79837"/>
                  </a:lnTo>
                  <a:lnTo>
                    <a:pt x="66286" y="135050"/>
                  </a:lnTo>
                  <a:lnTo>
                    <a:pt x="44193" y="194829"/>
                  </a:lnTo>
                  <a:lnTo>
                    <a:pt x="22628" y="252304"/>
                  </a:lnTo>
                  <a:lnTo>
                    <a:pt x="8288" y="302744"/>
                  </a:lnTo>
                  <a:lnTo>
                    <a:pt x="1367" y="363785"/>
                  </a:lnTo>
                  <a:lnTo>
                    <a:pt x="0" y="420902"/>
                  </a:lnTo>
                  <a:lnTo>
                    <a:pt x="2153" y="446771"/>
                  </a:lnTo>
                  <a:lnTo>
                    <a:pt x="10909" y="466067"/>
                  </a:lnTo>
                  <a:lnTo>
                    <a:pt x="25719" y="479322"/>
                  </a:lnTo>
                  <a:lnTo>
                    <a:pt x="34581" y="484495"/>
                  </a:lnTo>
                  <a:lnTo>
                    <a:pt x="53787" y="487122"/>
                  </a:lnTo>
                  <a:lnTo>
                    <a:pt x="75191" y="483221"/>
                  </a:lnTo>
                  <a:lnTo>
                    <a:pt x="111210" y="467870"/>
                  </a:lnTo>
                  <a:lnTo>
                    <a:pt x="167654" y="426778"/>
                  </a:lnTo>
                  <a:lnTo>
                    <a:pt x="206201" y="378382"/>
                  </a:lnTo>
                  <a:lnTo>
                    <a:pt x="214291" y="354563"/>
                  </a:lnTo>
                  <a:lnTo>
                    <a:pt x="216448" y="341661"/>
                  </a:lnTo>
                  <a:lnTo>
                    <a:pt x="212606" y="317966"/>
                  </a:lnTo>
                  <a:lnTo>
                    <a:pt x="208306" y="306734"/>
                  </a:lnTo>
                  <a:lnTo>
                    <a:pt x="194169" y="291134"/>
                  </a:lnTo>
                  <a:lnTo>
                    <a:pt x="163360" y="275775"/>
                  </a:lnTo>
                  <a:lnTo>
                    <a:pt x="150909" y="271588"/>
                  </a:lnTo>
                  <a:lnTo>
                    <a:pt x="124595" y="273174"/>
                  </a:lnTo>
                  <a:lnTo>
                    <a:pt x="75164" y="293256"/>
                  </a:lnTo>
                  <a:lnTo>
                    <a:pt x="2072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67863" y="4179813"/>
              <a:ext cx="325768" cy="425052"/>
            </a:xfrm>
            <a:custGeom>
              <a:avLst/>
              <a:gdLst/>
              <a:ahLst/>
              <a:cxnLst/>
              <a:rect l="0" t="0" r="0" b="0"/>
              <a:pathLst>
                <a:path w="325768" h="425052">
                  <a:moveTo>
                    <a:pt x="164385" y="0"/>
                  </a:moveTo>
                  <a:lnTo>
                    <a:pt x="120423" y="20243"/>
                  </a:lnTo>
                  <a:lnTo>
                    <a:pt x="80962" y="47326"/>
                  </a:lnTo>
                  <a:lnTo>
                    <a:pt x="42121" y="95443"/>
                  </a:lnTo>
                  <a:lnTo>
                    <a:pt x="17985" y="155823"/>
                  </a:lnTo>
                  <a:lnTo>
                    <a:pt x="740" y="218698"/>
                  </a:lnTo>
                  <a:lnTo>
                    <a:pt x="0" y="273960"/>
                  </a:lnTo>
                  <a:lnTo>
                    <a:pt x="10771" y="329936"/>
                  </a:lnTo>
                  <a:lnTo>
                    <a:pt x="25334" y="376478"/>
                  </a:lnTo>
                  <a:lnTo>
                    <a:pt x="36684" y="393881"/>
                  </a:lnTo>
                  <a:lnTo>
                    <a:pt x="52647" y="406296"/>
                  </a:lnTo>
                  <a:lnTo>
                    <a:pt x="91491" y="423797"/>
                  </a:lnTo>
                  <a:lnTo>
                    <a:pt x="115220" y="425051"/>
                  </a:lnTo>
                  <a:lnTo>
                    <a:pt x="168582" y="416323"/>
                  </a:lnTo>
                  <a:lnTo>
                    <a:pt x="204623" y="401125"/>
                  </a:lnTo>
                  <a:lnTo>
                    <a:pt x="262131" y="354315"/>
                  </a:lnTo>
                  <a:lnTo>
                    <a:pt x="282384" y="332190"/>
                  </a:lnTo>
                  <a:lnTo>
                    <a:pt x="307851" y="272157"/>
                  </a:lnTo>
                  <a:lnTo>
                    <a:pt x="325767" y="211979"/>
                  </a:lnTo>
                  <a:lnTo>
                    <a:pt x="325156" y="173813"/>
                  </a:lnTo>
                  <a:lnTo>
                    <a:pt x="313299" y="120165"/>
                  </a:lnTo>
                  <a:lnTo>
                    <a:pt x="289640" y="77679"/>
                  </a:lnTo>
                  <a:lnTo>
                    <a:pt x="273866" y="61430"/>
                  </a:lnTo>
                  <a:lnTo>
                    <a:pt x="217812" y="30389"/>
                  </a:lnTo>
                  <a:lnTo>
                    <a:pt x="17491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16559" y="435879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55776" y="4034707"/>
              <a:ext cx="218795" cy="587898"/>
            </a:xfrm>
            <a:custGeom>
              <a:avLst/>
              <a:gdLst/>
              <a:ahLst/>
              <a:cxnLst/>
              <a:rect l="0" t="0" r="0" b="0"/>
              <a:pathLst>
                <a:path w="218795" h="587898">
                  <a:moveTo>
                    <a:pt x="218794" y="113521"/>
                  </a:moveTo>
                  <a:lnTo>
                    <a:pt x="194747" y="131501"/>
                  </a:lnTo>
                  <a:lnTo>
                    <a:pt x="153612" y="183263"/>
                  </a:lnTo>
                  <a:lnTo>
                    <a:pt x="121517" y="236958"/>
                  </a:lnTo>
                  <a:lnTo>
                    <a:pt x="85563" y="295444"/>
                  </a:lnTo>
                  <a:lnTo>
                    <a:pt x="58688" y="348654"/>
                  </a:lnTo>
                  <a:lnTo>
                    <a:pt x="33890" y="408564"/>
                  </a:lnTo>
                  <a:lnTo>
                    <a:pt x="15387" y="469904"/>
                  </a:lnTo>
                  <a:lnTo>
                    <a:pt x="3573" y="513290"/>
                  </a:lnTo>
                  <a:lnTo>
                    <a:pt x="5377" y="534521"/>
                  </a:lnTo>
                  <a:lnTo>
                    <a:pt x="13198" y="552537"/>
                  </a:lnTo>
                  <a:lnTo>
                    <a:pt x="25642" y="568342"/>
                  </a:lnTo>
                  <a:lnTo>
                    <a:pt x="42871" y="583165"/>
                  </a:lnTo>
                  <a:lnTo>
                    <a:pt x="52379" y="586884"/>
                  </a:lnTo>
                  <a:lnTo>
                    <a:pt x="72302" y="587897"/>
                  </a:lnTo>
                  <a:lnTo>
                    <a:pt x="103249" y="576301"/>
                  </a:lnTo>
                  <a:lnTo>
                    <a:pt x="160585" y="537820"/>
                  </a:lnTo>
                  <a:lnTo>
                    <a:pt x="189142" y="508855"/>
                  </a:lnTo>
                  <a:lnTo>
                    <a:pt x="198986" y="490436"/>
                  </a:lnTo>
                  <a:lnTo>
                    <a:pt x="205516" y="449157"/>
                  </a:lnTo>
                  <a:lnTo>
                    <a:pt x="201861" y="411060"/>
                  </a:lnTo>
                  <a:lnTo>
                    <a:pt x="175374" y="352918"/>
                  </a:lnTo>
                  <a:lnTo>
                    <a:pt x="160891" y="328714"/>
                  </a:lnTo>
                  <a:lnTo>
                    <a:pt x="103688" y="279181"/>
                  </a:lnTo>
                  <a:lnTo>
                    <a:pt x="42251" y="229376"/>
                  </a:lnTo>
                  <a:lnTo>
                    <a:pt x="28027" y="214145"/>
                  </a:lnTo>
                  <a:lnTo>
                    <a:pt x="5473" y="165549"/>
                  </a:lnTo>
                  <a:lnTo>
                    <a:pt x="0" y="128807"/>
                  </a:lnTo>
                  <a:lnTo>
                    <a:pt x="9556" y="88284"/>
                  </a:lnTo>
                  <a:lnTo>
                    <a:pt x="27206" y="57820"/>
                  </a:lnTo>
                  <a:lnTo>
                    <a:pt x="47253" y="33976"/>
                  </a:lnTo>
                  <a:lnTo>
                    <a:pt x="73600" y="17682"/>
                  </a:lnTo>
                  <a:lnTo>
                    <a:pt x="116284" y="2866"/>
                  </a:lnTo>
                  <a:lnTo>
                    <a:pt x="145938" y="0"/>
                  </a:lnTo>
                  <a:lnTo>
                    <a:pt x="172375" y="4965"/>
                  </a:lnTo>
                  <a:lnTo>
                    <a:pt x="184338" y="9565"/>
                  </a:lnTo>
                  <a:lnTo>
                    <a:pt x="200751" y="24034"/>
                  </a:lnTo>
                  <a:lnTo>
                    <a:pt x="213447" y="45672"/>
                  </a:lnTo>
                  <a:lnTo>
                    <a:pt x="218794" y="608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803487" y="4832580"/>
            <a:ext cx="1489875" cy="1158109"/>
            <a:chOff x="2803487" y="4832580"/>
            <a:chExt cx="1489875" cy="1158109"/>
          </a:xfrm>
        </p:grpSpPr>
        <p:sp>
          <p:nvSpPr>
            <p:cNvPr id="40" name="Freeform 39"/>
            <p:cNvSpPr/>
            <p:nvPr/>
          </p:nvSpPr>
          <p:spPr>
            <a:xfrm>
              <a:off x="3137492" y="5158963"/>
              <a:ext cx="52643" cy="558012"/>
            </a:xfrm>
            <a:custGeom>
              <a:avLst/>
              <a:gdLst/>
              <a:ahLst/>
              <a:cxnLst/>
              <a:rect l="0" t="0" r="0" b="0"/>
              <a:pathLst>
                <a:path w="52643" h="558012">
                  <a:moveTo>
                    <a:pt x="52642" y="0"/>
                  </a:moveTo>
                  <a:lnTo>
                    <a:pt x="44309" y="48931"/>
                  </a:lnTo>
                  <a:lnTo>
                    <a:pt x="39645" y="99896"/>
                  </a:lnTo>
                  <a:lnTo>
                    <a:pt x="30854" y="162570"/>
                  </a:lnTo>
                  <a:lnTo>
                    <a:pt x="23960" y="223644"/>
                  </a:lnTo>
                  <a:lnTo>
                    <a:pt x="21630" y="286202"/>
                  </a:lnTo>
                  <a:lnTo>
                    <a:pt x="13935" y="343620"/>
                  </a:lnTo>
                  <a:lnTo>
                    <a:pt x="11201" y="400022"/>
                  </a:lnTo>
                  <a:lnTo>
                    <a:pt x="10728" y="448418"/>
                  </a:lnTo>
                  <a:lnTo>
                    <a:pt x="10587" y="500972"/>
                  </a:lnTo>
                  <a:lnTo>
                    <a:pt x="7426" y="536821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95419" y="5123903"/>
              <a:ext cx="250461" cy="596317"/>
            </a:xfrm>
            <a:custGeom>
              <a:avLst/>
              <a:gdLst/>
              <a:ahLst/>
              <a:cxnLst/>
              <a:rect l="0" t="0" r="0" b="0"/>
              <a:pathLst>
                <a:path w="250461" h="596317">
                  <a:moveTo>
                    <a:pt x="231627" y="24532"/>
                  </a:moveTo>
                  <a:lnTo>
                    <a:pt x="220449" y="35710"/>
                  </a:lnTo>
                  <a:lnTo>
                    <a:pt x="202483" y="41199"/>
                  </a:lnTo>
                  <a:lnTo>
                    <a:pt x="191141" y="42662"/>
                  </a:lnTo>
                  <a:lnTo>
                    <a:pt x="169179" y="38049"/>
                  </a:lnTo>
                  <a:lnTo>
                    <a:pt x="115909" y="17906"/>
                  </a:lnTo>
                  <a:lnTo>
                    <a:pt x="63184" y="17"/>
                  </a:lnTo>
                  <a:lnTo>
                    <a:pt x="53821" y="0"/>
                  </a:lnTo>
                  <a:lnTo>
                    <a:pt x="37179" y="6220"/>
                  </a:lnTo>
                  <a:lnTo>
                    <a:pt x="32975" y="13494"/>
                  </a:lnTo>
                  <a:lnTo>
                    <a:pt x="31538" y="71937"/>
                  </a:lnTo>
                  <a:lnTo>
                    <a:pt x="38812" y="126659"/>
                  </a:lnTo>
                  <a:lnTo>
                    <a:pt x="38343" y="182529"/>
                  </a:lnTo>
                  <a:lnTo>
                    <a:pt x="32921" y="238625"/>
                  </a:lnTo>
                  <a:lnTo>
                    <a:pt x="25784" y="279342"/>
                  </a:lnTo>
                  <a:lnTo>
                    <a:pt x="26548" y="278633"/>
                  </a:lnTo>
                  <a:lnTo>
                    <a:pt x="31686" y="269657"/>
                  </a:lnTo>
                  <a:lnTo>
                    <a:pt x="60599" y="238078"/>
                  </a:lnTo>
                  <a:lnTo>
                    <a:pt x="80355" y="230575"/>
                  </a:lnTo>
                  <a:lnTo>
                    <a:pt x="92175" y="228575"/>
                  </a:lnTo>
                  <a:lnTo>
                    <a:pt x="111547" y="232591"/>
                  </a:lnTo>
                  <a:lnTo>
                    <a:pt x="143047" y="254233"/>
                  </a:lnTo>
                  <a:lnTo>
                    <a:pt x="191804" y="312598"/>
                  </a:lnTo>
                  <a:lnTo>
                    <a:pt x="219046" y="367533"/>
                  </a:lnTo>
                  <a:lnTo>
                    <a:pt x="241424" y="427150"/>
                  </a:lnTo>
                  <a:lnTo>
                    <a:pt x="250460" y="486857"/>
                  </a:lnTo>
                  <a:lnTo>
                    <a:pt x="246436" y="526505"/>
                  </a:lnTo>
                  <a:lnTo>
                    <a:pt x="237819" y="546329"/>
                  </a:lnTo>
                  <a:lnTo>
                    <a:pt x="232246" y="554891"/>
                  </a:lnTo>
                  <a:lnTo>
                    <a:pt x="202045" y="578119"/>
                  </a:lnTo>
                  <a:lnTo>
                    <a:pt x="169050" y="594230"/>
                  </a:lnTo>
                  <a:lnTo>
                    <a:pt x="147663" y="596316"/>
                  </a:lnTo>
                  <a:lnTo>
                    <a:pt x="86386" y="583923"/>
                  </a:lnTo>
                  <a:lnTo>
                    <a:pt x="37558" y="560372"/>
                  </a:lnTo>
                  <a:lnTo>
                    <a:pt x="15418" y="546338"/>
                  </a:lnTo>
                  <a:lnTo>
                    <a:pt x="0" y="5404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23088" y="5155934"/>
              <a:ext cx="335628" cy="626590"/>
            </a:xfrm>
            <a:custGeom>
              <a:avLst/>
              <a:gdLst/>
              <a:ahLst/>
              <a:cxnLst/>
              <a:rect l="0" t="0" r="0" b="0"/>
              <a:pathLst>
                <a:path w="335628" h="626590">
                  <a:moveTo>
                    <a:pt x="61886" y="97786"/>
                  </a:moveTo>
                  <a:lnTo>
                    <a:pt x="38166" y="150813"/>
                  </a:lnTo>
                  <a:lnTo>
                    <a:pt x="34374" y="154194"/>
                  </a:lnTo>
                  <a:lnTo>
                    <a:pt x="30677" y="152940"/>
                  </a:lnTo>
                  <a:lnTo>
                    <a:pt x="27042" y="148593"/>
                  </a:lnTo>
                  <a:lnTo>
                    <a:pt x="26122" y="131285"/>
                  </a:lnTo>
                  <a:lnTo>
                    <a:pt x="39325" y="69745"/>
                  </a:lnTo>
                  <a:lnTo>
                    <a:pt x="62975" y="27906"/>
                  </a:lnTo>
                  <a:lnTo>
                    <a:pt x="77578" y="12916"/>
                  </a:lnTo>
                  <a:lnTo>
                    <a:pt x="95766" y="2354"/>
                  </a:lnTo>
                  <a:lnTo>
                    <a:pt x="118668" y="0"/>
                  </a:lnTo>
                  <a:lnTo>
                    <a:pt x="142104" y="4022"/>
                  </a:lnTo>
                  <a:lnTo>
                    <a:pt x="160319" y="13609"/>
                  </a:lnTo>
                  <a:lnTo>
                    <a:pt x="183728" y="37750"/>
                  </a:lnTo>
                  <a:lnTo>
                    <a:pt x="211429" y="86923"/>
                  </a:lnTo>
                  <a:lnTo>
                    <a:pt x="224218" y="134862"/>
                  </a:lnTo>
                  <a:lnTo>
                    <a:pt x="229697" y="186110"/>
                  </a:lnTo>
                  <a:lnTo>
                    <a:pt x="237040" y="238340"/>
                  </a:lnTo>
                  <a:lnTo>
                    <a:pt x="238566" y="288520"/>
                  </a:lnTo>
                  <a:lnTo>
                    <a:pt x="229193" y="344342"/>
                  </a:lnTo>
                  <a:lnTo>
                    <a:pt x="219473" y="397007"/>
                  </a:lnTo>
                  <a:lnTo>
                    <a:pt x="209184" y="447706"/>
                  </a:lnTo>
                  <a:lnTo>
                    <a:pt x="189384" y="508507"/>
                  </a:lnTo>
                  <a:lnTo>
                    <a:pt x="150469" y="569965"/>
                  </a:lnTo>
                  <a:lnTo>
                    <a:pt x="113309" y="611026"/>
                  </a:lnTo>
                  <a:lnTo>
                    <a:pt x="92929" y="623420"/>
                  </a:lnTo>
                  <a:lnTo>
                    <a:pt x="72173" y="626589"/>
                  </a:lnTo>
                  <a:lnTo>
                    <a:pt x="61725" y="625796"/>
                  </a:lnTo>
                  <a:lnTo>
                    <a:pt x="43877" y="615557"/>
                  </a:lnTo>
                  <a:lnTo>
                    <a:pt x="13355" y="580387"/>
                  </a:lnTo>
                  <a:lnTo>
                    <a:pt x="5222" y="557161"/>
                  </a:lnTo>
                  <a:lnTo>
                    <a:pt x="0" y="504122"/>
                  </a:lnTo>
                  <a:lnTo>
                    <a:pt x="5525" y="479591"/>
                  </a:lnTo>
                  <a:lnTo>
                    <a:pt x="10274" y="468136"/>
                  </a:lnTo>
                  <a:lnTo>
                    <a:pt x="18119" y="460499"/>
                  </a:lnTo>
                  <a:lnTo>
                    <a:pt x="39315" y="452014"/>
                  </a:lnTo>
                  <a:lnTo>
                    <a:pt x="61213" y="451363"/>
                  </a:lnTo>
                  <a:lnTo>
                    <a:pt x="82643" y="456142"/>
                  </a:lnTo>
                  <a:lnTo>
                    <a:pt x="144918" y="491500"/>
                  </a:lnTo>
                  <a:lnTo>
                    <a:pt x="199730" y="531851"/>
                  </a:lnTo>
                  <a:lnTo>
                    <a:pt x="220246" y="541438"/>
                  </a:lnTo>
                  <a:lnTo>
                    <a:pt x="262705" y="542234"/>
                  </a:lnTo>
                  <a:lnTo>
                    <a:pt x="322789" y="531946"/>
                  </a:lnTo>
                  <a:lnTo>
                    <a:pt x="335627" y="529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03487" y="4832580"/>
              <a:ext cx="1489875" cy="1158109"/>
            </a:xfrm>
            <a:custGeom>
              <a:avLst/>
              <a:gdLst/>
              <a:ahLst/>
              <a:cxnLst/>
              <a:rect l="0" t="0" r="0" b="0"/>
              <a:pathLst>
                <a:path w="1489875" h="1158109">
                  <a:moveTo>
                    <a:pt x="944658" y="115814"/>
                  </a:moveTo>
                  <a:lnTo>
                    <a:pt x="900695" y="92094"/>
                  </a:lnTo>
                  <a:lnTo>
                    <a:pt x="842084" y="77376"/>
                  </a:lnTo>
                  <a:lnTo>
                    <a:pt x="787924" y="66730"/>
                  </a:lnTo>
                  <a:lnTo>
                    <a:pt x="743410" y="57337"/>
                  </a:lnTo>
                  <a:lnTo>
                    <a:pt x="683948" y="54034"/>
                  </a:lnTo>
                  <a:lnTo>
                    <a:pt x="635134" y="54225"/>
                  </a:lnTo>
                  <a:lnTo>
                    <a:pt x="587525" y="61170"/>
                  </a:lnTo>
                  <a:lnTo>
                    <a:pt x="526625" y="70637"/>
                  </a:lnTo>
                  <a:lnTo>
                    <a:pt x="477385" y="79681"/>
                  </a:lnTo>
                  <a:lnTo>
                    <a:pt x="421945" y="86449"/>
                  </a:lnTo>
                  <a:lnTo>
                    <a:pt x="358844" y="103238"/>
                  </a:lnTo>
                  <a:lnTo>
                    <a:pt x="302917" y="128427"/>
                  </a:lnTo>
                  <a:lnTo>
                    <a:pt x="246723" y="158664"/>
                  </a:lnTo>
                  <a:lnTo>
                    <a:pt x="187432" y="191738"/>
                  </a:lnTo>
                  <a:lnTo>
                    <a:pt x="128558" y="238225"/>
                  </a:lnTo>
                  <a:lnTo>
                    <a:pt x="76736" y="297330"/>
                  </a:lnTo>
                  <a:lnTo>
                    <a:pt x="39253" y="356685"/>
                  </a:lnTo>
                  <a:lnTo>
                    <a:pt x="15126" y="416640"/>
                  </a:lnTo>
                  <a:lnTo>
                    <a:pt x="2956" y="467510"/>
                  </a:lnTo>
                  <a:lnTo>
                    <a:pt x="0" y="519627"/>
                  </a:lnTo>
                  <a:lnTo>
                    <a:pt x="6013" y="569774"/>
                  </a:lnTo>
                  <a:lnTo>
                    <a:pt x="21645" y="625585"/>
                  </a:lnTo>
                  <a:lnTo>
                    <a:pt x="40242" y="675128"/>
                  </a:lnTo>
                  <a:lnTo>
                    <a:pt x="60571" y="723733"/>
                  </a:lnTo>
                  <a:lnTo>
                    <a:pt x="88401" y="776490"/>
                  </a:lnTo>
                  <a:lnTo>
                    <a:pt x="124833" y="829111"/>
                  </a:lnTo>
                  <a:lnTo>
                    <a:pt x="170672" y="887368"/>
                  </a:lnTo>
                  <a:lnTo>
                    <a:pt x="223930" y="941479"/>
                  </a:lnTo>
                  <a:lnTo>
                    <a:pt x="280501" y="984674"/>
                  </a:lnTo>
                  <a:lnTo>
                    <a:pt x="340117" y="1022355"/>
                  </a:lnTo>
                  <a:lnTo>
                    <a:pt x="401979" y="1057355"/>
                  </a:lnTo>
                  <a:lnTo>
                    <a:pt x="459866" y="1081815"/>
                  </a:lnTo>
                  <a:lnTo>
                    <a:pt x="515966" y="1096657"/>
                  </a:lnTo>
                  <a:lnTo>
                    <a:pt x="571453" y="1114053"/>
                  </a:lnTo>
                  <a:lnTo>
                    <a:pt x="630528" y="1128436"/>
                  </a:lnTo>
                  <a:lnTo>
                    <a:pt x="692485" y="1140106"/>
                  </a:lnTo>
                  <a:lnTo>
                    <a:pt x="744118" y="1145384"/>
                  </a:lnTo>
                  <a:lnTo>
                    <a:pt x="794641" y="1146948"/>
                  </a:lnTo>
                  <a:lnTo>
                    <a:pt x="850814" y="1154712"/>
                  </a:lnTo>
                  <a:lnTo>
                    <a:pt x="903594" y="1157121"/>
                  </a:lnTo>
                  <a:lnTo>
                    <a:pt x="951078" y="1157834"/>
                  </a:lnTo>
                  <a:lnTo>
                    <a:pt x="1002842" y="1158046"/>
                  </a:lnTo>
                  <a:lnTo>
                    <a:pt x="1062113" y="1158108"/>
                  </a:lnTo>
                  <a:lnTo>
                    <a:pt x="1122958" y="1156957"/>
                  </a:lnTo>
                  <a:lnTo>
                    <a:pt x="1176212" y="1149727"/>
                  </a:lnTo>
                  <a:lnTo>
                    <a:pt x="1229953" y="1133683"/>
                  </a:lnTo>
                  <a:lnTo>
                    <a:pt x="1292017" y="1107601"/>
                  </a:lnTo>
                  <a:lnTo>
                    <a:pt x="1345418" y="1072244"/>
                  </a:lnTo>
                  <a:lnTo>
                    <a:pt x="1380816" y="1041828"/>
                  </a:lnTo>
                  <a:lnTo>
                    <a:pt x="1428439" y="984321"/>
                  </a:lnTo>
                  <a:lnTo>
                    <a:pt x="1456940" y="932468"/>
                  </a:lnTo>
                  <a:lnTo>
                    <a:pt x="1480673" y="871531"/>
                  </a:lnTo>
                  <a:lnTo>
                    <a:pt x="1489874" y="811663"/>
                  </a:lnTo>
                  <a:lnTo>
                    <a:pt x="1485879" y="760808"/>
                  </a:lnTo>
                  <a:lnTo>
                    <a:pt x="1482876" y="708696"/>
                  </a:lnTo>
                  <a:lnTo>
                    <a:pt x="1470807" y="656210"/>
                  </a:lnTo>
                  <a:lnTo>
                    <a:pt x="1452414" y="603614"/>
                  </a:lnTo>
                  <a:lnTo>
                    <a:pt x="1421412" y="547133"/>
                  </a:lnTo>
                  <a:lnTo>
                    <a:pt x="1392878" y="495963"/>
                  </a:lnTo>
                  <a:lnTo>
                    <a:pt x="1351672" y="441217"/>
                  </a:lnTo>
                  <a:lnTo>
                    <a:pt x="1308468" y="380110"/>
                  </a:lnTo>
                  <a:lnTo>
                    <a:pt x="1250743" y="325400"/>
                  </a:lnTo>
                  <a:lnTo>
                    <a:pt x="1196330" y="270362"/>
                  </a:lnTo>
                  <a:lnTo>
                    <a:pt x="1134082" y="217509"/>
                  </a:lnTo>
                  <a:lnTo>
                    <a:pt x="1081516" y="173572"/>
                  </a:lnTo>
                  <a:lnTo>
                    <a:pt x="1020551" y="137082"/>
                  </a:lnTo>
                  <a:lnTo>
                    <a:pt x="958768" y="101803"/>
                  </a:lnTo>
                  <a:lnTo>
                    <a:pt x="903015" y="66684"/>
                  </a:lnTo>
                  <a:lnTo>
                    <a:pt x="852117" y="47010"/>
                  </a:lnTo>
                  <a:lnTo>
                    <a:pt x="788640" y="28259"/>
                  </a:lnTo>
                  <a:lnTo>
                    <a:pt x="735418" y="14074"/>
                  </a:lnTo>
                  <a:lnTo>
                    <a:pt x="685391" y="3127"/>
                  </a:lnTo>
                  <a:lnTo>
                    <a:pt x="6709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42653" y="505367"/>
            <a:ext cx="1200249" cy="631711"/>
            <a:chOff x="2642653" y="505367"/>
            <a:chExt cx="1200249" cy="631711"/>
          </a:xfrm>
        </p:grpSpPr>
        <p:sp>
          <p:nvSpPr>
            <p:cNvPr id="2" name="Freeform 1"/>
            <p:cNvSpPr/>
            <p:nvPr/>
          </p:nvSpPr>
          <p:spPr>
            <a:xfrm>
              <a:off x="2642653" y="505367"/>
              <a:ext cx="582870" cy="631711"/>
            </a:xfrm>
            <a:custGeom>
              <a:avLst/>
              <a:gdLst/>
              <a:ahLst/>
              <a:cxnLst/>
              <a:rect l="0" t="0" r="0" b="0"/>
              <a:pathLst>
                <a:path w="582870" h="631711">
                  <a:moveTo>
                    <a:pt x="0" y="0"/>
                  </a:moveTo>
                  <a:lnTo>
                    <a:pt x="54144" y="11453"/>
                  </a:lnTo>
                  <a:lnTo>
                    <a:pt x="114680" y="19160"/>
                  </a:lnTo>
                  <a:lnTo>
                    <a:pt x="165650" y="20495"/>
                  </a:lnTo>
                  <a:lnTo>
                    <a:pt x="217797" y="26480"/>
                  </a:lnTo>
                  <a:lnTo>
                    <a:pt x="275882" y="30073"/>
                  </a:lnTo>
                  <a:lnTo>
                    <a:pt x="331957" y="31138"/>
                  </a:lnTo>
                  <a:lnTo>
                    <a:pt x="385616" y="31453"/>
                  </a:lnTo>
                  <a:lnTo>
                    <a:pt x="438560" y="25957"/>
                  </a:lnTo>
                  <a:lnTo>
                    <a:pt x="501616" y="22025"/>
                  </a:lnTo>
                  <a:lnTo>
                    <a:pt x="562945" y="18129"/>
                  </a:lnTo>
                  <a:lnTo>
                    <a:pt x="575338" y="15596"/>
                  </a:lnTo>
                  <a:lnTo>
                    <a:pt x="581260" y="17416"/>
                  </a:lnTo>
                  <a:lnTo>
                    <a:pt x="582869" y="22139"/>
                  </a:lnTo>
                  <a:lnTo>
                    <a:pt x="581601" y="28798"/>
                  </a:lnTo>
                  <a:lnTo>
                    <a:pt x="568639" y="49347"/>
                  </a:lnTo>
                  <a:lnTo>
                    <a:pt x="513140" y="106684"/>
                  </a:lnTo>
                  <a:lnTo>
                    <a:pt x="451438" y="167409"/>
                  </a:lnTo>
                  <a:lnTo>
                    <a:pt x="400212" y="223952"/>
                  </a:lnTo>
                  <a:lnTo>
                    <a:pt x="350957" y="285900"/>
                  </a:lnTo>
                  <a:lnTo>
                    <a:pt x="299771" y="347584"/>
                  </a:lnTo>
                  <a:lnTo>
                    <a:pt x="249260" y="410426"/>
                  </a:lnTo>
                  <a:lnTo>
                    <a:pt x="207068" y="464316"/>
                  </a:lnTo>
                  <a:lnTo>
                    <a:pt x="163777" y="521623"/>
                  </a:lnTo>
                  <a:lnTo>
                    <a:pt x="128537" y="575346"/>
                  </a:lnTo>
                  <a:lnTo>
                    <a:pt x="98699" y="614857"/>
                  </a:lnTo>
                  <a:lnTo>
                    <a:pt x="87540" y="624220"/>
                  </a:lnTo>
                  <a:lnTo>
                    <a:pt x="73699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11274" y="758051"/>
              <a:ext cx="200043" cy="200043"/>
            </a:xfrm>
            <a:custGeom>
              <a:avLst/>
              <a:gdLst/>
              <a:ahLst/>
              <a:cxnLst/>
              <a:rect l="0" t="0" r="0" b="0"/>
              <a:pathLst>
                <a:path w="200043" h="200043">
                  <a:moveTo>
                    <a:pt x="200042" y="0"/>
                  </a:moveTo>
                  <a:lnTo>
                    <a:pt x="150544" y="58563"/>
                  </a:lnTo>
                  <a:lnTo>
                    <a:pt x="92201" y="108731"/>
                  </a:lnTo>
                  <a:lnTo>
                    <a:pt x="33837" y="169377"/>
                  </a:lnTo>
                  <a:lnTo>
                    <a:pt x="14315" y="190956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11274" y="768580"/>
              <a:ext cx="231628" cy="210571"/>
            </a:xfrm>
            <a:custGeom>
              <a:avLst/>
              <a:gdLst/>
              <a:ahLst/>
              <a:cxnLst/>
              <a:rect l="0" t="0" r="0" b="0"/>
              <a:pathLst>
                <a:path w="231628" h="210571">
                  <a:moveTo>
                    <a:pt x="0" y="0"/>
                  </a:moveTo>
                  <a:lnTo>
                    <a:pt x="49499" y="55087"/>
                  </a:lnTo>
                  <a:lnTo>
                    <a:pt x="111523" y="116028"/>
                  </a:lnTo>
                  <a:lnTo>
                    <a:pt x="172474" y="171567"/>
                  </a:lnTo>
                  <a:lnTo>
                    <a:pt x="231627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4373394" y="431668"/>
            <a:ext cx="743259" cy="733868"/>
            <a:chOff x="4373394" y="431668"/>
            <a:chExt cx="743259" cy="733868"/>
          </a:xfrm>
        </p:grpSpPr>
        <p:sp>
          <p:nvSpPr>
            <p:cNvPr id="6" name="Freeform 5"/>
            <p:cNvSpPr/>
            <p:nvPr/>
          </p:nvSpPr>
          <p:spPr>
            <a:xfrm>
              <a:off x="4373394" y="431668"/>
              <a:ext cx="332845" cy="733868"/>
            </a:xfrm>
            <a:custGeom>
              <a:avLst/>
              <a:gdLst/>
              <a:ahLst/>
              <a:cxnLst/>
              <a:rect l="0" t="0" r="0" b="0"/>
              <a:pathLst>
                <a:path w="332845" h="733868">
                  <a:moveTo>
                    <a:pt x="332844" y="0"/>
                  </a:moveTo>
                  <a:lnTo>
                    <a:pt x="288881" y="20243"/>
                  </a:lnTo>
                  <a:lnTo>
                    <a:pt x="256656" y="54561"/>
                  </a:lnTo>
                  <a:lnTo>
                    <a:pt x="214780" y="108746"/>
                  </a:lnTo>
                  <a:lnTo>
                    <a:pt x="180968" y="162694"/>
                  </a:lnTo>
                  <a:lnTo>
                    <a:pt x="146713" y="220108"/>
                  </a:lnTo>
                  <a:lnTo>
                    <a:pt x="106515" y="281944"/>
                  </a:lnTo>
                  <a:lnTo>
                    <a:pt x="75962" y="338945"/>
                  </a:lnTo>
                  <a:lnTo>
                    <a:pt x="48439" y="401871"/>
                  </a:lnTo>
                  <a:lnTo>
                    <a:pt x="26061" y="459448"/>
                  </a:lnTo>
                  <a:lnTo>
                    <a:pt x="10376" y="521427"/>
                  </a:lnTo>
                  <a:lnTo>
                    <a:pt x="732" y="571477"/>
                  </a:lnTo>
                  <a:lnTo>
                    <a:pt x="0" y="630904"/>
                  </a:lnTo>
                  <a:lnTo>
                    <a:pt x="10774" y="682113"/>
                  </a:lnTo>
                  <a:lnTo>
                    <a:pt x="26326" y="709685"/>
                  </a:lnTo>
                  <a:lnTo>
                    <a:pt x="42196" y="722128"/>
                  </a:lnTo>
                  <a:lnTo>
                    <a:pt x="62117" y="730387"/>
                  </a:lnTo>
                  <a:lnTo>
                    <a:pt x="98471" y="733867"/>
                  </a:lnTo>
                  <a:lnTo>
                    <a:pt x="159087" y="722083"/>
                  </a:lnTo>
                  <a:lnTo>
                    <a:pt x="216333" y="693841"/>
                  </a:lnTo>
                  <a:lnTo>
                    <a:pt x="269581" y="651243"/>
                  </a:lnTo>
                  <a:lnTo>
                    <a:pt x="298892" y="620730"/>
                  </a:lnTo>
                  <a:lnTo>
                    <a:pt x="316025" y="588292"/>
                  </a:lnTo>
                  <a:lnTo>
                    <a:pt x="329175" y="536002"/>
                  </a:lnTo>
                  <a:lnTo>
                    <a:pt x="328637" y="497677"/>
                  </a:lnTo>
                  <a:lnTo>
                    <a:pt x="322786" y="476213"/>
                  </a:lnTo>
                  <a:lnTo>
                    <a:pt x="312386" y="458875"/>
                  </a:lnTo>
                  <a:lnTo>
                    <a:pt x="296846" y="446490"/>
                  </a:lnTo>
                  <a:lnTo>
                    <a:pt x="287788" y="441549"/>
                  </a:lnTo>
                  <a:lnTo>
                    <a:pt x="265246" y="439179"/>
                  </a:lnTo>
                  <a:lnTo>
                    <a:pt x="218236" y="447190"/>
                  </a:lnTo>
                  <a:lnTo>
                    <a:pt x="164547" y="474902"/>
                  </a:lnTo>
                  <a:lnTo>
                    <a:pt x="105352" y="522981"/>
                  </a:lnTo>
                  <a:lnTo>
                    <a:pt x="48599" y="582189"/>
                  </a:lnTo>
                  <a:lnTo>
                    <a:pt x="27517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095792" y="473782"/>
              <a:ext cx="20861" cy="663296"/>
            </a:xfrm>
            <a:custGeom>
              <a:avLst/>
              <a:gdLst/>
              <a:ahLst/>
              <a:cxnLst/>
              <a:rect l="0" t="0" r="0" b="0"/>
              <a:pathLst>
                <a:path w="20861" h="66329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25782"/>
                  </a:lnTo>
                  <a:lnTo>
                    <a:pt x="5590" y="286624"/>
                  </a:lnTo>
                  <a:lnTo>
                    <a:pt x="9065" y="346318"/>
                  </a:lnTo>
                  <a:lnTo>
                    <a:pt x="10095" y="399100"/>
                  </a:lnTo>
                  <a:lnTo>
                    <a:pt x="17679" y="451621"/>
                  </a:lnTo>
                  <a:lnTo>
                    <a:pt x="20390" y="505843"/>
                  </a:lnTo>
                  <a:lnTo>
                    <a:pt x="20860" y="553862"/>
                  </a:lnTo>
                  <a:lnTo>
                    <a:pt x="17879" y="606304"/>
                  </a:lnTo>
                  <a:lnTo>
                    <a:pt x="10529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137285" y="1716145"/>
            <a:ext cx="1789845" cy="642239"/>
            <a:chOff x="2137285" y="1716145"/>
            <a:chExt cx="1789845" cy="642239"/>
          </a:xfrm>
        </p:grpSpPr>
        <p:sp>
          <p:nvSpPr>
            <p:cNvPr id="9" name="Freeform 8"/>
            <p:cNvSpPr/>
            <p:nvPr/>
          </p:nvSpPr>
          <p:spPr>
            <a:xfrm>
              <a:off x="2137285" y="1800373"/>
              <a:ext cx="511902" cy="558011"/>
            </a:xfrm>
            <a:custGeom>
              <a:avLst/>
              <a:gdLst/>
              <a:ahLst/>
              <a:cxnLst/>
              <a:rect l="0" t="0" r="0" b="0"/>
              <a:pathLst>
                <a:path w="511902" h="558011">
                  <a:moveTo>
                    <a:pt x="0" y="0"/>
                  </a:moveTo>
                  <a:lnTo>
                    <a:pt x="27556" y="7235"/>
                  </a:lnTo>
                  <a:lnTo>
                    <a:pt x="83778" y="12997"/>
                  </a:lnTo>
                  <a:lnTo>
                    <a:pt x="140291" y="19465"/>
                  </a:lnTo>
                  <a:lnTo>
                    <a:pt x="188056" y="26174"/>
                  </a:lnTo>
                  <a:lnTo>
                    <a:pt x="239254" y="29982"/>
                  </a:lnTo>
                  <a:lnTo>
                    <a:pt x="291468" y="31110"/>
                  </a:lnTo>
                  <a:lnTo>
                    <a:pt x="343984" y="31444"/>
                  </a:lnTo>
                  <a:lnTo>
                    <a:pt x="396589" y="37133"/>
                  </a:lnTo>
                  <a:lnTo>
                    <a:pt x="449220" y="40638"/>
                  </a:lnTo>
                  <a:lnTo>
                    <a:pt x="496270" y="41676"/>
                  </a:lnTo>
                  <a:lnTo>
                    <a:pt x="505152" y="46502"/>
                  </a:lnTo>
                  <a:lnTo>
                    <a:pt x="509903" y="54398"/>
                  </a:lnTo>
                  <a:lnTo>
                    <a:pt x="511901" y="64341"/>
                  </a:lnTo>
                  <a:lnTo>
                    <a:pt x="507881" y="87867"/>
                  </a:lnTo>
                  <a:lnTo>
                    <a:pt x="486237" y="135509"/>
                  </a:lnTo>
                  <a:lnTo>
                    <a:pt x="439978" y="196446"/>
                  </a:lnTo>
                  <a:lnTo>
                    <a:pt x="397595" y="255330"/>
                  </a:lnTo>
                  <a:lnTo>
                    <a:pt x="355518" y="317156"/>
                  </a:lnTo>
                  <a:lnTo>
                    <a:pt x="326592" y="371310"/>
                  </a:lnTo>
                  <a:lnTo>
                    <a:pt x="292621" y="428795"/>
                  </a:lnTo>
                  <a:lnTo>
                    <a:pt x="252492" y="484983"/>
                  </a:lnTo>
                  <a:lnTo>
                    <a:pt x="213672" y="536088"/>
                  </a:lnTo>
                  <a:lnTo>
                    <a:pt x="200041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63792" y="2032000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157928" y="0"/>
                  </a:moveTo>
                  <a:lnTo>
                    <a:pt x="115266" y="55659"/>
                  </a:lnTo>
                  <a:lnTo>
                    <a:pt x="66649" y="117453"/>
                  </a:lnTo>
                  <a:lnTo>
                    <a:pt x="13647" y="17565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11150" y="2042528"/>
              <a:ext cx="252685" cy="168457"/>
            </a:xfrm>
            <a:custGeom>
              <a:avLst/>
              <a:gdLst/>
              <a:ahLst/>
              <a:cxnLst/>
              <a:rect l="0" t="0" r="0" b="0"/>
              <a:pathLst>
                <a:path w="252685" h="168457">
                  <a:moveTo>
                    <a:pt x="0" y="0"/>
                  </a:moveTo>
                  <a:lnTo>
                    <a:pt x="43963" y="20243"/>
                  </a:lnTo>
                  <a:lnTo>
                    <a:pt x="105199" y="69156"/>
                  </a:lnTo>
                  <a:lnTo>
                    <a:pt x="166050" y="115959"/>
                  </a:lnTo>
                  <a:lnTo>
                    <a:pt x="211639" y="149758"/>
                  </a:lnTo>
                  <a:lnTo>
                    <a:pt x="252684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85211" y="1716145"/>
              <a:ext cx="241919" cy="621182"/>
            </a:xfrm>
            <a:custGeom>
              <a:avLst/>
              <a:gdLst/>
              <a:ahLst/>
              <a:cxnLst/>
              <a:rect l="0" t="0" r="0" b="0"/>
              <a:pathLst>
                <a:path w="241919" h="621182">
                  <a:moveTo>
                    <a:pt x="241918" y="0"/>
                  </a:moveTo>
                  <a:lnTo>
                    <a:pt x="217872" y="9575"/>
                  </a:lnTo>
                  <a:lnTo>
                    <a:pt x="156797" y="52997"/>
                  </a:lnTo>
                  <a:lnTo>
                    <a:pt x="125840" y="80043"/>
                  </a:lnTo>
                  <a:lnTo>
                    <a:pt x="81833" y="137489"/>
                  </a:lnTo>
                  <a:lnTo>
                    <a:pt x="52672" y="190328"/>
                  </a:lnTo>
                  <a:lnTo>
                    <a:pt x="24382" y="245826"/>
                  </a:lnTo>
                  <a:lnTo>
                    <a:pt x="5839" y="301848"/>
                  </a:lnTo>
                  <a:lnTo>
                    <a:pt x="963" y="361094"/>
                  </a:lnTo>
                  <a:lnTo>
                    <a:pt x="0" y="423187"/>
                  </a:lnTo>
                  <a:lnTo>
                    <a:pt x="9385" y="480512"/>
                  </a:lnTo>
                  <a:lnTo>
                    <a:pt x="29436" y="533776"/>
                  </a:lnTo>
                  <a:lnTo>
                    <a:pt x="44430" y="564478"/>
                  </a:lnTo>
                  <a:lnTo>
                    <a:pt x="94519" y="621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5401119" y="1768787"/>
            <a:ext cx="209564" cy="694882"/>
          </a:xfrm>
          <a:custGeom>
            <a:avLst/>
            <a:gdLst/>
            <a:ahLst/>
            <a:cxnLst/>
            <a:rect l="0" t="0" r="0" b="0"/>
            <a:pathLst>
              <a:path w="209564" h="694882">
                <a:moveTo>
                  <a:pt x="0" y="0"/>
                </a:moveTo>
                <a:lnTo>
                  <a:pt x="17981" y="24047"/>
                </a:lnTo>
                <a:lnTo>
                  <a:pt x="80393" y="86288"/>
                </a:lnTo>
                <a:lnTo>
                  <a:pt x="131869" y="141991"/>
                </a:lnTo>
                <a:lnTo>
                  <a:pt x="168260" y="198521"/>
                </a:lnTo>
                <a:lnTo>
                  <a:pt x="186335" y="234296"/>
                </a:lnTo>
                <a:lnTo>
                  <a:pt x="205472" y="294933"/>
                </a:lnTo>
                <a:lnTo>
                  <a:pt x="209563" y="351280"/>
                </a:lnTo>
                <a:lnTo>
                  <a:pt x="204782" y="407210"/>
                </a:lnTo>
                <a:lnTo>
                  <a:pt x="192572" y="460459"/>
                </a:lnTo>
                <a:lnTo>
                  <a:pt x="178895" y="512918"/>
                </a:lnTo>
                <a:lnTo>
                  <a:pt x="159340" y="557422"/>
                </a:lnTo>
                <a:lnTo>
                  <a:pt x="126066" y="613695"/>
                </a:lnTo>
                <a:lnTo>
                  <a:pt x="87323" y="672243"/>
                </a:lnTo>
                <a:lnTo>
                  <a:pt x="73699" y="6948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013070" y="1831958"/>
            <a:ext cx="1198537" cy="502475"/>
            <a:chOff x="4013070" y="1831958"/>
            <a:chExt cx="1198537" cy="502475"/>
          </a:xfrm>
        </p:grpSpPr>
        <p:sp>
          <p:nvSpPr>
            <p:cNvPr id="15" name="Freeform 14"/>
            <p:cNvSpPr/>
            <p:nvPr/>
          </p:nvSpPr>
          <p:spPr>
            <a:xfrm>
              <a:off x="4013070" y="1831958"/>
              <a:ext cx="273630" cy="502475"/>
            </a:xfrm>
            <a:custGeom>
              <a:avLst/>
              <a:gdLst/>
              <a:ahLst/>
              <a:cxnLst/>
              <a:rect l="0" t="0" r="0" b="0"/>
              <a:pathLst>
                <a:path w="273630" h="502475">
                  <a:moveTo>
                    <a:pt x="250971" y="0"/>
                  </a:moveTo>
                  <a:lnTo>
                    <a:pt x="226925" y="9575"/>
                  </a:lnTo>
                  <a:lnTo>
                    <a:pt x="168969" y="56117"/>
                  </a:lnTo>
                  <a:lnTo>
                    <a:pt x="117741" y="117480"/>
                  </a:lnTo>
                  <a:lnTo>
                    <a:pt x="75508" y="175655"/>
                  </a:lnTo>
                  <a:lnTo>
                    <a:pt x="41357" y="228846"/>
                  </a:lnTo>
                  <a:lnTo>
                    <a:pt x="17800" y="284413"/>
                  </a:lnTo>
                  <a:lnTo>
                    <a:pt x="6960" y="312410"/>
                  </a:lnTo>
                  <a:lnTo>
                    <a:pt x="0" y="368510"/>
                  </a:lnTo>
                  <a:lnTo>
                    <a:pt x="1914" y="407496"/>
                  </a:lnTo>
                  <a:lnTo>
                    <a:pt x="8088" y="430284"/>
                  </a:lnTo>
                  <a:lnTo>
                    <a:pt x="31115" y="470390"/>
                  </a:lnTo>
                  <a:lnTo>
                    <a:pt x="45633" y="485143"/>
                  </a:lnTo>
                  <a:lnTo>
                    <a:pt x="63783" y="495599"/>
                  </a:lnTo>
                  <a:lnTo>
                    <a:pt x="104911" y="502474"/>
                  </a:lnTo>
                  <a:lnTo>
                    <a:pt x="131073" y="497843"/>
                  </a:lnTo>
                  <a:lnTo>
                    <a:pt x="176465" y="475805"/>
                  </a:lnTo>
                  <a:lnTo>
                    <a:pt x="231306" y="420393"/>
                  </a:lnTo>
                  <a:lnTo>
                    <a:pt x="269488" y="357903"/>
                  </a:lnTo>
                  <a:lnTo>
                    <a:pt x="273629" y="333763"/>
                  </a:lnTo>
                  <a:lnTo>
                    <a:pt x="270400" y="309776"/>
                  </a:lnTo>
                  <a:lnTo>
                    <a:pt x="255428" y="283118"/>
                  </a:lnTo>
                  <a:lnTo>
                    <a:pt x="242814" y="267770"/>
                  </a:lnTo>
                  <a:lnTo>
                    <a:pt x="216969" y="251565"/>
                  </a:lnTo>
                  <a:lnTo>
                    <a:pt x="175906" y="244943"/>
                  </a:lnTo>
                  <a:lnTo>
                    <a:pt x="149758" y="249634"/>
                  </a:lnTo>
                  <a:lnTo>
                    <a:pt x="104377" y="271709"/>
                  </a:lnTo>
                  <a:lnTo>
                    <a:pt x="5093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44114" y="1923592"/>
              <a:ext cx="348750" cy="397883"/>
            </a:xfrm>
            <a:custGeom>
              <a:avLst/>
              <a:gdLst/>
              <a:ahLst/>
              <a:cxnLst/>
              <a:rect l="0" t="0" r="0" b="0"/>
              <a:pathLst>
                <a:path w="348750" h="397883">
                  <a:moveTo>
                    <a:pt x="162083" y="13651"/>
                  </a:moveTo>
                  <a:lnTo>
                    <a:pt x="139726" y="13651"/>
                  </a:lnTo>
                  <a:lnTo>
                    <a:pt x="122511" y="19890"/>
                  </a:lnTo>
                  <a:lnTo>
                    <a:pt x="76803" y="51907"/>
                  </a:lnTo>
                  <a:lnTo>
                    <a:pt x="38652" y="99890"/>
                  </a:lnTo>
                  <a:lnTo>
                    <a:pt x="13829" y="154428"/>
                  </a:lnTo>
                  <a:lnTo>
                    <a:pt x="0" y="210262"/>
                  </a:lnTo>
                  <a:lnTo>
                    <a:pt x="6107" y="266351"/>
                  </a:lnTo>
                  <a:lnTo>
                    <a:pt x="24168" y="322490"/>
                  </a:lnTo>
                  <a:lnTo>
                    <a:pt x="51435" y="369064"/>
                  </a:lnTo>
                  <a:lnTo>
                    <a:pt x="69622" y="386472"/>
                  </a:lnTo>
                  <a:lnTo>
                    <a:pt x="95643" y="395768"/>
                  </a:lnTo>
                  <a:lnTo>
                    <a:pt x="143177" y="397882"/>
                  </a:lnTo>
                  <a:lnTo>
                    <a:pt x="191186" y="387980"/>
                  </a:lnTo>
                  <a:lnTo>
                    <a:pt x="243740" y="363673"/>
                  </a:lnTo>
                  <a:lnTo>
                    <a:pt x="300191" y="316816"/>
                  </a:lnTo>
                  <a:lnTo>
                    <a:pt x="325316" y="281162"/>
                  </a:lnTo>
                  <a:lnTo>
                    <a:pt x="341989" y="240963"/>
                  </a:lnTo>
                  <a:lnTo>
                    <a:pt x="348749" y="193827"/>
                  </a:lnTo>
                  <a:lnTo>
                    <a:pt x="342628" y="133902"/>
                  </a:lnTo>
                  <a:lnTo>
                    <a:pt x="332301" y="93475"/>
                  </a:lnTo>
                  <a:lnTo>
                    <a:pt x="313773" y="64469"/>
                  </a:lnTo>
                  <a:lnTo>
                    <a:pt x="266546" y="19000"/>
                  </a:lnTo>
                  <a:lnTo>
                    <a:pt x="229949" y="2238"/>
                  </a:lnTo>
                  <a:lnTo>
                    <a:pt x="203164" y="0"/>
                  </a:lnTo>
                  <a:lnTo>
                    <a:pt x="162083" y="3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58922" y="201094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4268" y="56214"/>
                  </a:lnTo>
                  <a:lnTo>
                    <a:pt x="843" y="11478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53637" y="207411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3119"/>
                  </a:lnTo>
                  <a:lnTo>
                    <a:pt x="91980" y="9065"/>
                  </a:lnTo>
                  <a:lnTo>
                    <a:pt x="37579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91392" y="1853015"/>
              <a:ext cx="20215" cy="452727"/>
            </a:xfrm>
            <a:custGeom>
              <a:avLst/>
              <a:gdLst/>
              <a:ahLst/>
              <a:cxnLst/>
              <a:rect l="0" t="0" r="0" b="0"/>
              <a:pathLst>
                <a:path w="20215" h="452727">
                  <a:moveTo>
                    <a:pt x="20214" y="0"/>
                  </a:moveTo>
                  <a:lnTo>
                    <a:pt x="5560" y="53028"/>
                  </a:lnTo>
                  <a:lnTo>
                    <a:pt x="1054" y="101110"/>
                  </a:lnTo>
                  <a:lnTo>
                    <a:pt x="0" y="142814"/>
                  </a:lnTo>
                  <a:lnTo>
                    <a:pt x="2526" y="202972"/>
                  </a:lnTo>
                  <a:lnTo>
                    <a:pt x="7564" y="256672"/>
                  </a:lnTo>
                  <a:lnTo>
                    <a:pt x="12177" y="307678"/>
                  </a:lnTo>
                  <a:lnTo>
                    <a:pt x="17832" y="354376"/>
                  </a:lnTo>
                  <a:lnTo>
                    <a:pt x="19508" y="406427"/>
                  </a:lnTo>
                  <a:lnTo>
                    <a:pt x="20214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948877" y="2990093"/>
            <a:ext cx="3483828" cy="937037"/>
            <a:chOff x="1948877" y="2990093"/>
            <a:chExt cx="3483828" cy="937037"/>
          </a:xfrm>
        </p:grpSpPr>
        <p:sp>
          <p:nvSpPr>
            <p:cNvPr id="21" name="Freeform 20"/>
            <p:cNvSpPr/>
            <p:nvPr/>
          </p:nvSpPr>
          <p:spPr>
            <a:xfrm>
              <a:off x="1948877" y="3042735"/>
              <a:ext cx="198937" cy="821224"/>
            </a:xfrm>
            <a:custGeom>
              <a:avLst/>
              <a:gdLst/>
              <a:ahLst/>
              <a:cxnLst/>
              <a:rect l="0" t="0" r="0" b="0"/>
              <a:pathLst>
                <a:path w="198937" h="821224">
                  <a:moveTo>
                    <a:pt x="198936" y="0"/>
                  </a:moveTo>
                  <a:lnTo>
                    <a:pt x="174889" y="9576"/>
                  </a:lnTo>
                  <a:lnTo>
                    <a:pt x="133754" y="44993"/>
                  </a:lnTo>
                  <a:lnTo>
                    <a:pt x="94311" y="100349"/>
                  </a:lnTo>
                  <a:lnTo>
                    <a:pt x="75909" y="127999"/>
                  </a:lnTo>
                  <a:lnTo>
                    <a:pt x="48709" y="189659"/>
                  </a:lnTo>
                  <a:lnTo>
                    <a:pt x="20628" y="252697"/>
                  </a:lnTo>
                  <a:lnTo>
                    <a:pt x="12743" y="287393"/>
                  </a:lnTo>
                  <a:lnTo>
                    <a:pt x="2625" y="349975"/>
                  </a:lnTo>
                  <a:lnTo>
                    <a:pt x="0" y="403954"/>
                  </a:lnTo>
                  <a:lnTo>
                    <a:pt x="392" y="464401"/>
                  </a:lnTo>
                  <a:lnTo>
                    <a:pt x="7397" y="523255"/>
                  </a:lnTo>
                  <a:lnTo>
                    <a:pt x="20245" y="576362"/>
                  </a:lnTo>
                  <a:lnTo>
                    <a:pt x="38708" y="630184"/>
                  </a:lnTo>
                  <a:lnTo>
                    <a:pt x="77688" y="686467"/>
                  </a:lnTo>
                  <a:lnTo>
                    <a:pt x="128976" y="749924"/>
                  </a:lnTo>
                  <a:lnTo>
                    <a:pt x="189796" y="806792"/>
                  </a:lnTo>
                  <a:lnTo>
                    <a:pt x="198936" y="821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10984" y="3274362"/>
              <a:ext cx="342099" cy="400084"/>
            </a:xfrm>
            <a:custGeom>
              <a:avLst/>
              <a:gdLst/>
              <a:ahLst/>
              <a:cxnLst/>
              <a:rect l="0" t="0" r="0" b="0"/>
              <a:pathLst>
                <a:path w="342099" h="400084">
                  <a:moveTo>
                    <a:pt x="0" y="0"/>
                  </a:moveTo>
                  <a:lnTo>
                    <a:pt x="62093" y="5590"/>
                  </a:lnTo>
                  <a:lnTo>
                    <a:pt x="113477" y="9553"/>
                  </a:lnTo>
                  <a:lnTo>
                    <a:pt x="168688" y="13456"/>
                  </a:lnTo>
                  <a:lnTo>
                    <a:pt x="224654" y="19556"/>
                  </a:lnTo>
                  <a:lnTo>
                    <a:pt x="279599" y="19591"/>
                  </a:lnTo>
                  <a:lnTo>
                    <a:pt x="314471" y="14904"/>
                  </a:lnTo>
                  <a:lnTo>
                    <a:pt x="336297" y="17542"/>
                  </a:lnTo>
                  <a:lnTo>
                    <a:pt x="341181" y="22223"/>
                  </a:lnTo>
                  <a:lnTo>
                    <a:pt x="342098" y="28854"/>
                  </a:lnTo>
                  <a:lnTo>
                    <a:pt x="336877" y="44410"/>
                  </a:lnTo>
                  <a:lnTo>
                    <a:pt x="300028" y="104442"/>
                  </a:lnTo>
                  <a:lnTo>
                    <a:pt x="262166" y="158454"/>
                  </a:lnTo>
                  <a:lnTo>
                    <a:pt x="220892" y="214184"/>
                  </a:lnTo>
                  <a:lnTo>
                    <a:pt x="186179" y="270253"/>
                  </a:lnTo>
                  <a:lnTo>
                    <a:pt x="149860" y="323268"/>
                  </a:lnTo>
                  <a:lnTo>
                    <a:pt x="116954" y="383042"/>
                  </a:lnTo>
                  <a:lnTo>
                    <a:pt x="1052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00580" y="3400704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0"/>
                  </a:moveTo>
                  <a:lnTo>
                    <a:pt x="123352" y="17981"/>
                  </a:lnTo>
                  <a:lnTo>
                    <a:pt x="70610" y="76331"/>
                  </a:lnTo>
                  <a:lnTo>
                    <a:pt x="9649" y="13773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90051" y="3411233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0" y="0"/>
                  </a:moveTo>
                  <a:lnTo>
                    <a:pt x="54115" y="42661"/>
                  </a:lnTo>
                  <a:lnTo>
                    <a:pt x="112823" y="84276"/>
                  </a:lnTo>
                  <a:lnTo>
                    <a:pt x="1684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80787" y="3148020"/>
              <a:ext cx="273512" cy="512797"/>
            </a:xfrm>
            <a:custGeom>
              <a:avLst/>
              <a:gdLst/>
              <a:ahLst/>
              <a:cxnLst/>
              <a:rect l="0" t="0" r="0" b="0"/>
              <a:pathLst>
                <a:path w="273512" h="512797">
                  <a:moveTo>
                    <a:pt x="177803" y="0"/>
                  </a:moveTo>
                  <a:lnTo>
                    <a:pt x="139430" y="29309"/>
                  </a:lnTo>
                  <a:lnTo>
                    <a:pt x="97105" y="84953"/>
                  </a:lnTo>
                  <a:lnTo>
                    <a:pt x="65112" y="148419"/>
                  </a:lnTo>
                  <a:lnTo>
                    <a:pt x="42979" y="209342"/>
                  </a:lnTo>
                  <a:lnTo>
                    <a:pt x="17247" y="270465"/>
                  </a:lnTo>
                  <a:lnTo>
                    <a:pt x="4799" y="319304"/>
                  </a:lnTo>
                  <a:lnTo>
                    <a:pt x="0" y="378321"/>
                  </a:lnTo>
                  <a:lnTo>
                    <a:pt x="2289" y="417812"/>
                  </a:lnTo>
                  <a:lnTo>
                    <a:pt x="13542" y="462597"/>
                  </a:lnTo>
                  <a:lnTo>
                    <a:pt x="29178" y="489056"/>
                  </a:lnTo>
                  <a:lnTo>
                    <a:pt x="48187" y="501237"/>
                  </a:lnTo>
                  <a:lnTo>
                    <a:pt x="72233" y="509381"/>
                  </a:lnTo>
                  <a:lnTo>
                    <a:pt x="110908" y="512796"/>
                  </a:lnTo>
                  <a:lnTo>
                    <a:pt x="166785" y="500988"/>
                  </a:lnTo>
                  <a:lnTo>
                    <a:pt x="221338" y="466071"/>
                  </a:lnTo>
                  <a:lnTo>
                    <a:pt x="246334" y="439912"/>
                  </a:lnTo>
                  <a:lnTo>
                    <a:pt x="268559" y="404346"/>
                  </a:lnTo>
                  <a:lnTo>
                    <a:pt x="273511" y="377801"/>
                  </a:lnTo>
                  <a:lnTo>
                    <a:pt x="270643" y="351576"/>
                  </a:lnTo>
                  <a:lnTo>
                    <a:pt x="255874" y="318250"/>
                  </a:lnTo>
                  <a:lnTo>
                    <a:pt x="243307" y="300932"/>
                  </a:lnTo>
                  <a:lnTo>
                    <a:pt x="220564" y="291675"/>
                  </a:lnTo>
                  <a:lnTo>
                    <a:pt x="163893" y="285732"/>
                  </a:lnTo>
                  <a:lnTo>
                    <a:pt x="138866" y="294278"/>
                  </a:lnTo>
                  <a:lnTo>
                    <a:pt x="81130" y="336866"/>
                  </a:lnTo>
                  <a:lnTo>
                    <a:pt x="57133" y="357956"/>
                  </a:lnTo>
                  <a:lnTo>
                    <a:pt x="4093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60898" y="3211191"/>
              <a:ext cx="437901" cy="471942"/>
            </a:xfrm>
            <a:custGeom>
              <a:avLst/>
              <a:gdLst/>
              <a:ahLst/>
              <a:cxnLst/>
              <a:rect l="0" t="0" r="0" b="0"/>
              <a:pathLst>
                <a:path w="437901" h="471942">
                  <a:moveTo>
                    <a:pt x="176718" y="52643"/>
                  </a:moveTo>
                  <a:lnTo>
                    <a:pt x="154362" y="47054"/>
                  </a:lnTo>
                  <a:lnTo>
                    <a:pt x="145436" y="47747"/>
                  </a:lnTo>
                  <a:lnTo>
                    <a:pt x="92608" y="71085"/>
                  </a:lnTo>
                  <a:lnTo>
                    <a:pt x="54363" y="102355"/>
                  </a:lnTo>
                  <a:lnTo>
                    <a:pt x="32970" y="128594"/>
                  </a:lnTo>
                  <a:lnTo>
                    <a:pt x="9205" y="190734"/>
                  </a:lnTo>
                  <a:lnTo>
                    <a:pt x="0" y="245906"/>
                  </a:lnTo>
                  <a:lnTo>
                    <a:pt x="521" y="300695"/>
                  </a:lnTo>
                  <a:lnTo>
                    <a:pt x="21512" y="362948"/>
                  </a:lnTo>
                  <a:lnTo>
                    <a:pt x="43774" y="398439"/>
                  </a:lnTo>
                  <a:lnTo>
                    <a:pt x="103363" y="448456"/>
                  </a:lnTo>
                  <a:lnTo>
                    <a:pt x="134706" y="464459"/>
                  </a:lnTo>
                  <a:lnTo>
                    <a:pt x="192379" y="471941"/>
                  </a:lnTo>
                  <a:lnTo>
                    <a:pt x="235821" y="470897"/>
                  </a:lnTo>
                  <a:lnTo>
                    <a:pt x="292421" y="450769"/>
                  </a:lnTo>
                  <a:lnTo>
                    <a:pt x="331493" y="427969"/>
                  </a:lnTo>
                  <a:lnTo>
                    <a:pt x="394421" y="368173"/>
                  </a:lnTo>
                  <a:lnTo>
                    <a:pt x="425222" y="315141"/>
                  </a:lnTo>
                  <a:lnTo>
                    <a:pt x="437025" y="255576"/>
                  </a:lnTo>
                  <a:lnTo>
                    <a:pt x="437900" y="205838"/>
                  </a:lnTo>
                  <a:lnTo>
                    <a:pt x="430100" y="155226"/>
                  </a:lnTo>
                  <a:lnTo>
                    <a:pt x="413491" y="112413"/>
                  </a:lnTo>
                  <a:lnTo>
                    <a:pt x="368844" y="56903"/>
                  </a:lnTo>
                  <a:lnTo>
                    <a:pt x="329831" y="27909"/>
                  </a:lnTo>
                  <a:lnTo>
                    <a:pt x="288636" y="10089"/>
                  </a:lnTo>
                  <a:lnTo>
                    <a:pt x="228140" y="1329"/>
                  </a:lnTo>
                  <a:lnTo>
                    <a:pt x="2083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95544" y="3042735"/>
              <a:ext cx="310863" cy="884395"/>
            </a:xfrm>
            <a:custGeom>
              <a:avLst/>
              <a:gdLst/>
              <a:ahLst/>
              <a:cxnLst/>
              <a:rect l="0" t="0" r="0" b="0"/>
              <a:pathLst>
                <a:path w="310863" h="884395">
                  <a:moveTo>
                    <a:pt x="0" y="0"/>
                  </a:moveTo>
                  <a:lnTo>
                    <a:pt x="55045" y="26364"/>
                  </a:lnTo>
                  <a:lnTo>
                    <a:pt x="118239" y="66839"/>
                  </a:lnTo>
                  <a:lnTo>
                    <a:pt x="178202" y="115823"/>
                  </a:lnTo>
                  <a:lnTo>
                    <a:pt x="212806" y="152080"/>
                  </a:lnTo>
                  <a:lnTo>
                    <a:pt x="253328" y="213039"/>
                  </a:lnTo>
                  <a:lnTo>
                    <a:pt x="280887" y="264350"/>
                  </a:lnTo>
                  <a:lnTo>
                    <a:pt x="299285" y="317510"/>
                  </a:lnTo>
                  <a:lnTo>
                    <a:pt x="304706" y="372108"/>
                  </a:lnTo>
                  <a:lnTo>
                    <a:pt x="310862" y="429229"/>
                  </a:lnTo>
                  <a:lnTo>
                    <a:pt x="303647" y="491108"/>
                  </a:lnTo>
                  <a:lnTo>
                    <a:pt x="294300" y="549496"/>
                  </a:lnTo>
                  <a:lnTo>
                    <a:pt x="281002" y="601891"/>
                  </a:lnTo>
                  <a:lnTo>
                    <a:pt x="257149" y="662142"/>
                  </a:lnTo>
                  <a:lnTo>
                    <a:pt x="233183" y="715786"/>
                  </a:lnTo>
                  <a:lnTo>
                    <a:pt x="192851" y="779096"/>
                  </a:lnTo>
                  <a:lnTo>
                    <a:pt x="156507" y="829626"/>
                  </a:lnTo>
                  <a:lnTo>
                    <a:pt x="115813" y="884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74653" y="3274362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5589" y="62093"/>
                  </a:lnTo>
                  <a:lnTo>
                    <a:pt x="17958" y="114648"/>
                  </a:lnTo>
                  <a:lnTo>
                    <a:pt x="28547" y="177021"/>
                  </a:lnTo>
                  <a:lnTo>
                    <a:pt x="33804" y="211158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22010" y="339017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8477" y="5589"/>
                  </a:lnTo>
                  <a:lnTo>
                    <a:pt x="86566" y="12997"/>
                  </a:lnTo>
                  <a:lnTo>
                    <a:pt x="24382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37940" y="2990093"/>
              <a:ext cx="194765" cy="747524"/>
            </a:xfrm>
            <a:custGeom>
              <a:avLst/>
              <a:gdLst/>
              <a:ahLst/>
              <a:cxnLst/>
              <a:rect l="0" t="0" r="0" b="0"/>
              <a:pathLst>
                <a:path w="194765" h="747524">
                  <a:moveTo>
                    <a:pt x="194764" y="0"/>
                  </a:moveTo>
                  <a:lnTo>
                    <a:pt x="170718" y="9575"/>
                  </a:lnTo>
                  <a:lnTo>
                    <a:pt x="149295" y="27534"/>
                  </a:lnTo>
                  <a:lnTo>
                    <a:pt x="107040" y="84796"/>
                  </a:lnTo>
                  <a:lnTo>
                    <a:pt x="77523" y="136945"/>
                  </a:lnTo>
                  <a:lnTo>
                    <a:pt x="53409" y="195810"/>
                  </a:lnTo>
                  <a:lnTo>
                    <a:pt x="33039" y="246491"/>
                  </a:lnTo>
                  <a:lnTo>
                    <a:pt x="14525" y="299722"/>
                  </a:lnTo>
                  <a:lnTo>
                    <a:pt x="6829" y="358258"/>
                  </a:lnTo>
                  <a:lnTo>
                    <a:pt x="0" y="413167"/>
                  </a:lnTo>
                  <a:lnTo>
                    <a:pt x="4345" y="466480"/>
                  </a:lnTo>
                  <a:lnTo>
                    <a:pt x="14212" y="518152"/>
                  </a:lnTo>
                  <a:lnTo>
                    <a:pt x="37913" y="578127"/>
                  </a:lnTo>
                  <a:lnTo>
                    <a:pt x="73243" y="634662"/>
                  </a:lnTo>
                  <a:lnTo>
                    <a:pt x="130847" y="696185"/>
                  </a:lnTo>
                  <a:lnTo>
                    <a:pt x="184236" y="7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548518" y="3011150"/>
            <a:ext cx="1178187" cy="747524"/>
            <a:chOff x="5548518" y="3011150"/>
            <a:chExt cx="1178187" cy="747524"/>
          </a:xfrm>
        </p:grpSpPr>
        <p:sp>
          <p:nvSpPr>
            <p:cNvPr id="32" name="Freeform 31"/>
            <p:cNvSpPr/>
            <p:nvPr/>
          </p:nvSpPr>
          <p:spPr>
            <a:xfrm>
              <a:off x="5548518" y="3200748"/>
              <a:ext cx="328058" cy="347356"/>
            </a:xfrm>
            <a:custGeom>
              <a:avLst/>
              <a:gdLst/>
              <a:ahLst/>
              <a:cxnLst/>
              <a:rect l="0" t="0" r="0" b="0"/>
              <a:pathLst>
                <a:path w="328058" h="347356">
                  <a:moveTo>
                    <a:pt x="0" y="10443"/>
                  </a:moveTo>
                  <a:lnTo>
                    <a:pt x="37478" y="2110"/>
                  </a:lnTo>
                  <a:lnTo>
                    <a:pt x="88901" y="348"/>
                  </a:lnTo>
                  <a:lnTo>
                    <a:pt x="151355" y="0"/>
                  </a:lnTo>
                  <a:lnTo>
                    <a:pt x="209965" y="3051"/>
                  </a:lnTo>
                  <a:lnTo>
                    <a:pt x="272191" y="8983"/>
                  </a:lnTo>
                  <a:lnTo>
                    <a:pt x="317865" y="10011"/>
                  </a:lnTo>
                  <a:lnTo>
                    <a:pt x="325384" y="12495"/>
                  </a:lnTo>
                  <a:lnTo>
                    <a:pt x="328057" y="16490"/>
                  </a:lnTo>
                  <a:lnTo>
                    <a:pt x="327499" y="21494"/>
                  </a:lnTo>
                  <a:lnTo>
                    <a:pt x="320640" y="33292"/>
                  </a:lnTo>
                  <a:lnTo>
                    <a:pt x="300505" y="53088"/>
                  </a:lnTo>
                  <a:lnTo>
                    <a:pt x="262260" y="91916"/>
                  </a:lnTo>
                  <a:lnTo>
                    <a:pt x="213564" y="152165"/>
                  </a:lnTo>
                  <a:lnTo>
                    <a:pt x="177496" y="201564"/>
                  </a:lnTo>
                  <a:lnTo>
                    <a:pt x="143812" y="258073"/>
                  </a:lnTo>
                  <a:lnTo>
                    <a:pt x="99874" y="315104"/>
                  </a:lnTo>
                  <a:lnTo>
                    <a:pt x="73699" y="3473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06528" y="3327005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115814" y="0"/>
                  </a:moveTo>
                  <a:lnTo>
                    <a:pt x="77440" y="29308"/>
                  </a:lnTo>
                  <a:lnTo>
                    <a:pt x="28090" y="8683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85471" y="3327005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9764" y="69993"/>
                  </a:lnTo>
                  <a:lnTo>
                    <a:pt x="125096" y="99397"/>
                  </a:lnTo>
                  <a:lnTo>
                    <a:pt x="148886" y="131548"/>
                  </a:lnTo>
                  <a:lnTo>
                    <a:pt x="168456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96083" y="3211191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8466" y="54145"/>
                  </a:lnTo>
                  <a:lnTo>
                    <a:pt x="23252" y="101441"/>
                  </a:lnTo>
                  <a:lnTo>
                    <a:pt x="21707" y="156789"/>
                  </a:lnTo>
                  <a:lnTo>
                    <a:pt x="15596" y="216714"/>
                  </a:lnTo>
                  <a:lnTo>
                    <a:pt x="11529" y="270752"/>
                  </a:lnTo>
                  <a:lnTo>
                    <a:pt x="7606" y="32336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27669" y="3011150"/>
              <a:ext cx="199036" cy="747524"/>
            </a:xfrm>
            <a:custGeom>
              <a:avLst/>
              <a:gdLst/>
              <a:ahLst/>
              <a:cxnLst/>
              <a:rect l="0" t="0" r="0" b="0"/>
              <a:pathLst>
                <a:path w="199036" h="747524">
                  <a:moveTo>
                    <a:pt x="0" y="0"/>
                  </a:moveTo>
                  <a:lnTo>
                    <a:pt x="16767" y="5589"/>
                  </a:lnTo>
                  <a:lnTo>
                    <a:pt x="74246" y="54057"/>
                  </a:lnTo>
                  <a:lnTo>
                    <a:pt x="114961" y="113804"/>
                  </a:lnTo>
                  <a:lnTo>
                    <a:pt x="143720" y="168709"/>
                  </a:lnTo>
                  <a:lnTo>
                    <a:pt x="164896" y="218704"/>
                  </a:lnTo>
                  <a:lnTo>
                    <a:pt x="184607" y="275867"/>
                  </a:lnTo>
                  <a:lnTo>
                    <a:pt x="194948" y="337022"/>
                  </a:lnTo>
                  <a:lnTo>
                    <a:pt x="197777" y="379074"/>
                  </a:lnTo>
                  <a:lnTo>
                    <a:pt x="199035" y="424281"/>
                  </a:lnTo>
                  <a:lnTo>
                    <a:pt x="196624" y="486411"/>
                  </a:lnTo>
                  <a:lnTo>
                    <a:pt x="188500" y="543815"/>
                  </a:lnTo>
                  <a:lnTo>
                    <a:pt x="175565" y="603327"/>
                  </a:lnTo>
                  <a:lnTo>
                    <a:pt x="155821" y="665358"/>
                  </a:lnTo>
                  <a:lnTo>
                    <a:pt x="134591" y="725227"/>
                  </a:lnTo>
                  <a:lnTo>
                    <a:pt x="126341" y="747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609238" y="4249119"/>
            <a:ext cx="2305217" cy="698971"/>
            <a:chOff x="2609238" y="4249119"/>
            <a:chExt cx="2305217" cy="698971"/>
          </a:xfrm>
        </p:grpSpPr>
        <p:sp>
          <p:nvSpPr>
            <p:cNvPr id="38" name="Freeform 37"/>
            <p:cNvSpPr/>
            <p:nvPr/>
          </p:nvSpPr>
          <p:spPr>
            <a:xfrm>
              <a:off x="2811542" y="4400911"/>
              <a:ext cx="20624" cy="494841"/>
            </a:xfrm>
            <a:custGeom>
              <a:avLst/>
              <a:gdLst/>
              <a:ahLst/>
              <a:cxnLst/>
              <a:rect l="0" t="0" r="0" b="0"/>
              <a:pathLst>
                <a:path w="20624" h="494841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5284" y="167459"/>
                  </a:lnTo>
                  <a:lnTo>
                    <a:pt x="8669" y="220154"/>
                  </a:lnTo>
                  <a:lnTo>
                    <a:pt x="9673" y="282170"/>
                  </a:lnTo>
                  <a:lnTo>
                    <a:pt x="15559" y="330051"/>
                  </a:lnTo>
                  <a:lnTo>
                    <a:pt x="19123" y="383233"/>
                  </a:lnTo>
                  <a:lnTo>
                    <a:pt x="20327" y="446105"/>
                  </a:lnTo>
                  <a:lnTo>
                    <a:pt x="20623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09238" y="4495668"/>
              <a:ext cx="254514" cy="325978"/>
            </a:xfrm>
            <a:custGeom>
              <a:avLst/>
              <a:gdLst/>
              <a:ahLst/>
              <a:cxnLst/>
              <a:rect l="0" t="0" r="0" b="0"/>
              <a:pathLst>
                <a:path w="254514" h="325978">
                  <a:moveTo>
                    <a:pt x="254513" y="126342"/>
                  </a:moveTo>
                  <a:lnTo>
                    <a:pt x="200638" y="170664"/>
                  </a:lnTo>
                  <a:lnTo>
                    <a:pt x="145827" y="224585"/>
                  </a:lnTo>
                  <a:lnTo>
                    <a:pt x="90548" y="274200"/>
                  </a:lnTo>
                  <a:lnTo>
                    <a:pt x="34006" y="320205"/>
                  </a:lnTo>
                  <a:lnTo>
                    <a:pt x="23280" y="325774"/>
                  </a:lnTo>
                  <a:lnTo>
                    <a:pt x="14960" y="325977"/>
                  </a:lnTo>
                  <a:lnTo>
                    <a:pt x="8243" y="322603"/>
                  </a:lnTo>
                  <a:lnTo>
                    <a:pt x="2596" y="316844"/>
                  </a:lnTo>
                  <a:lnTo>
                    <a:pt x="0" y="309496"/>
                  </a:lnTo>
                  <a:lnTo>
                    <a:pt x="236" y="291971"/>
                  </a:lnTo>
                  <a:lnTo>
                    <a:pt x="17155" y="235315"/>
                  </a:lnTo>
                  <a:lnTo>
                    <a:pt x="32976" y="174037"/>
                  </a:lnTo>
                  <a:lnTo>
                    <a:pt x="50904" y="116548"/>
                  </a:lnTo>
                  <a:lnTo>
                    <a:pt x="74091" y="57678"/>
                  </a:lnTo>
                  <a:lnTo>
                    <a:pt x="86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13703" y="4345849"/>
              <a:ext cx="365945" cy="602241"/>
            </a:xfrm>
            <a:custGeom>
              <a:avLst/>
              <a:gdLst/>
              <a:ahLst/>
              <a:cxnLst/>
              <a:rect l="0" t="0" r="0" b="0"/>
              <a:pathLst>
                <a:path w="365945" h="602241">
                  <a:moveTo>
                    <a:pt x="50089" y="34006"/>
                  </a:moveTo>
                  <a:lnTo>
                    <a:pt x="35435" y="89146"/>
                  </a:lnTo>
                  <a:lnTo>
                    <a:pt x="21892" y="144940"/>
                  </a:lnTo>
                  <a:lnTo>
                    <a:pt x="4450" y="207408"/>
                  </a:lnTo>
                  <a:lnTo>
                    <a:pt x="2115" y="210439"/>
                  </a:lnTo>
                  <a:lnTo>
                    <a:pt x="559" y="206609"/>
                  </a:lnTo>
                  <a:lnTo>
                    <a:pt x="0" y="187927"/>
                  </a:lnTo>
                  <a:lnTo>
                    <a:pt x="9173" y="137806"/>
                  </a:lnTo>
                  <a:lnTo>
                    <a:pt x="21978" y="99856"/>
                  </a:lnTo>
                  <a:lnTo>
                    <a:pt x="52887" y="44887"/>
                  </a:lnTo>
                  <a:lnTo>
                    <a:pt x="62251" y="23634"/>
                  </a:lnTo>
                  <a:lnTo>
                    <a:pt x="76552" y="8729"/>
                  </a:lnTo>
                  <a:lnTo>
                    <a:pt x="85278" y="3116"/>
                  </a:lnTo>
                  <a:lnTo>
                    <a:pt x="107453" y="0"/>
                  </a:lnTo>
                  <a:lnTo>
                    <a:pt x="130567" y="3684"/>
                  </a:lnTo>
                  <a:lnTo>
                    <a:pt x="148638" y="13120"/>
                  </a:lnTo>
                  <a:lnTo>
                    <a:pt x="171966" y="37176"/>
                  </a:lnTo>
                  <a:lnTo>
                    <a:pt x="193695" y="72120"/>
                  </a:lnTo>
                  <a:lnTo>
                    <a:pt x="209363" y="123287"/>
                  </a:lnTo>
                  <a:lnTo>
                    <a:pt x="221414" y="177313"/>
                  </a:lnTo>
                  <a:lnTo>
                    <a:pt x="226804" y="224776"/>
                  </a:lnTo>
                  <a:lnTo>
                    <a:pt x="228402" y="279653"/>
                  </a:lnTo>
                  <a:lnTo>
                    <a:pt x="221705" y="337032"/>
                  </a:lnTo>
                  <a:lnTo>
                    <a:pt x="216050" y="389094"/>
                  </a:lnTo>
                  <a:lnTo>
                    <a:pt x="204014" y="450287"/>
                  </a:lnTo>
                  <a:lnTo>
                    <a:pt x="190372" y="504749"/>
                  </a:lnTo>
                  <a:lnTo>
                    <a:pt x="167320" y="565620"/>
                  </a:lnTo>
                  <a:lnTo>
                    <a:pt x="142146" y="595373"/>
                  </a:lnTo>
                  <a:lnTo>
                    <a:pt x="131348" y="600103"/>
                  </a:lnTo>
                  <a:lnTo>
                    <a:pt x="106871" y="602240"/>
                  </a:lnTo>
                  <a:lnTo>
                    <a:pt x="96133" y="598832"/>
                  </a:lnTo>
                  <a:lnTo>
                    <a:pt x="77962" y="585686"/>
                  </a:lnTo>
                  <a:lnTo>
                    <a:pt x="65207" y="561907"/>
                  </a:lnTo>
                  <a:lnTo>
                    <a:pt x="57978" y="533010"/>
                  </a:lnTo>
                  <a:lnTo>
                    <a:pt x="59750" y="473213"/>
                  </a:lnTo>
                  <a:lnTo>
                    <a:pt x="62572" y="442118"/>
                  </a:lnTo>
                  <a:lnTo>
                    <a:pt x="71625" y="416601"/>
                  </a:lnTo>
                  <a:lnTo>
                    <a:pt x="86567" y="396680"/>
                  </a:lnTo>
                  <a:lnTo>
                    <a:pt x="104906" y="381198"/>
                  </a:lnTo>
                  <a:lnTo>
                    <a:pt x="124755" y="370418"/>
                  </a:lnTo>
                  <a:lnTo>
                    <a:pt x="148395" y="367966"/>
                  </a:lnTo>
                  <a:lnTo>
                    <a:pt x="173329" y="371945"/>
                  </a:lnTo>
                  <a:lnTo>
                    <a:pt x="228666" y="400053"/>
                  </a:lnTo>
                  <a:lnTo>
                    <a:pt x="289996" y="431109"/>
                  </a:lnTo>
                  <a:lnTo>
                    <a:pt x="301274" y="435611"/>
                  </a:lnTo>
                  <a:lnTo>
                    <a:pt x="326283" y="437495"/>
                  </a:lnTo>
                  <a:lnTo>
                    <a:pt x="365944" y="4340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51665" y="4348269"/>
              <a:ext cx="373710" cy="532762"/>
            </a:xfrm>
            <a:custGeom>
              <a:avLst/>
              <a:gdLst/>
              <a:ahLst/>
              <a:cxnLst/>
              <a:rect l="0" t="0" r="0" b="0"/>
              <a:pathLst>
                <a:path w="373710" h="532762">
                  <a:moveTo>
                    <a:pt x="154324" y="31586"/>
                  </a:moveTo>
                  <a:lnTo>
                    <a:pt x="137557" y="25996"/>
                  </a:lnTo>
                  <a:lnTo>
                    <a:pt x="130278" y="26690"/>
                  </a:lnTo>
                  <a:lnTo>
                    <a:pt x="89142" y="50799"/>
                  </a:lnTo>
                  <a:lnTo>
                    <a:pt x="46579" y="110473"/>
                  </a:lnTo>
                  <a:lnTo>
                    <a:pt x="22964" y="159465"/>
                  </a:lnTo>
                  <a:lnTo>
                    <a:pt x="8558" y="214145"/>
                  </a:lnTo>
                  <a:lnTo>
                    <a:pt x="0" y="271681"/>
                  </a:lnTo>
                  <a:lnTo>
                    <a:pt x="584" y="319534"/>
                  </a:lnTo>
                  <a:lnTo>
                    <a:pt x="11262" y="378323"/>
                  </a:lnTo>
                  <a:lnTo>
                    <a:pt x="33042" y="437855"/>
                  </a:lnTo>
                  <a:lnTo>
                    <a:pt x="66791" y="497589"/>
                  </a:lnTo>
                  <a:lnTo>
                    <a:pt x="93294" y="521651"/>
                  </a:lnTo>
                  <a:lnTo>
                    <a:pt x="116281" y="530152"/>
                  </a:lnTo>
                  <a:lnTo>
                    <a:pt x="140926" y="532761"/>
                  </a:lnTo>
                  <a:lnTo>
                    <a:pt x="175701" y="526483"/>
                  </a:lnTo>
                  <a:lnTo>
                    <a:pt x="236977" y="497432"/>
                  </a:lnTo>
                  <a:lnTo>
                    <a:pt x="280355" y="460516"/>
                  </a:lnTo>
                  <a:lnTo>
                    <a:pt x="319599" y="409377"/>
                  </a:lnTo>
                  <a:lnTo>
                    <a:pt x="350228" y="348627"/>
                  </a:lnTo>
                  <a:lnTo>
                    <a:pt x="369233" y="294772"/>
                  </a:lnTo>
                  <a:lnTo>
                    <a:pt x="373589" y="247087"/>
                  </a:lnTo>
                  <a:lnTo>
                    <a:pt x="373709" y="197083"/>
                  </a:lnTo>
                  <a:lnTo>
                    <a:pt x="364517" y="152112"/>
                  </a:lnTo>
                  <a:lnTo>
                    <a:pt x="331154" y="94994"/>
                  </a:lnTo>
                  <a:lnTo>
                    <a:pt x="296358" y="49830"/>
                  </a:lnTo>
                  <a:lnTo>
                    <a:pt x="262959" y="25813"/>
                  </a:lnTo>
                  <a:lnTo>
                    <a:pt x="205314" y="4208"/>
                  </a:lnTo>
                  <a:lnTo>
                    <a:pt x="1859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80247" y="4495668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6975" y="48931"/>
                  </a:lnTo>
                  <a:lnTo>
                    <a:pt x="1029" y="108061"/>
                  </a:lnTo>
                  <a:lnTo>
                    <a:pt x="0" y="156280"/>
                  </a:lnTo>
                  <a:lnTo>
                    <a:pt x="7957" y="218470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53471" y="4563778"/>
              <a:ext cx="200043" cy="58233"/>
            </a:xfrm>
            <a:custGeom>
              <a:avLst/>
              <a:gdLst/>
              <a:ahLst/>
              <a:cxnLst/>
              <a:rect l="0" t="0" r="0" b="0"/>
              <a:pathLst>
                <a:path w="200043" h="58233">
                  <a:moveTo>
                    <a:pt x="200042" y="5589"/>
                  </a:moveTo>
                  <a:lnTo>
                    <a:pt x="183274" y="0"/>
                  </a:lnTo>
                  <a:lnTo>
                    <a:pt x="165683" y="376"/>
                  </a:lnTo>
                  <a:lnTo>
                    <a:pt x="114279" y="14478"/>
                  </a:lnTo>
                  <a:lnTo>
                    <a:pt x="54058" y="39313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79896" y="4249119"/>
              <a:ext cx="334559" cy="678218"/>
            </a:xfrm>
            <a:custGeom>
              <a:avLst/>
              <a:gdLst/>
              <a:ahLst/>
              <a:cxnLst/>
              <a:rect l="0" t="0" r="0" b="0"/>
              <a:pathLst>
                <a:path w="334559" h="678218">
                  <a:moveTo>
                    <a:pt x="0" y="57036"/>
                  </a:moveTo>
                  <a:lnTo>
                    <a:pt x="27556" y="64272"/>
                  </a:lnTo>
                  <a:lnTo>
                    <a:pt x="83779" y="63795"/>
                  </a:lnTo>
                  <a:lnTo>
                    <a:pt x="140291" y="52782"/>
                  </a:lnTo>
                  <a:lnTo>
                    <a:pt x="202225" y="32761"/>
                  </a:lnTo>
                  <a:lnTo>
                    <a:pt x="263283" y="8866"/>
                  </a:lnTo>
                  <a:lnTo>
                    <a:pt x="301708" y="0"/>
                  </a:lnTo>
                  <a:lnTo>
                    <a:pt x="324775" y="1661"/>
                  </a:lnTo>
                  <a:lnTo>
                    <a:pt x="331160" y="6081"/>
                  </a:lnTo>
                  <a:lnTo>
                    <a:pt x="334247" y="12538"/>
                  </a:lnTo>
                  <a:lnTo>
                    <a:pt x="334558" y="30240"/>
                  </a:lnTo>
                  <a:lnTo>
                    <a:pt x="322106" y="82852"/>
                  </a:lnTo>
                  <a:lnTo>
                    <a:pt x="303052" y="143634"/>
                  </a:lnTo>
                  <a:lnTo>
                    <a:pt x="288023" y="200700"/>
                  </a:lnTo>
                  <a:lnTo>
                    <a:pt x="273789" y="257033"/>
                  </a:lnTo>
                  <a:lnTo>
                    <a:pt x="259712" y="313221"/>
                  </a:lnTo>
                  <a:lnTo>
                    <a:pt x="245667" y="376616"/>
                  </a:lnTo>
                  <a:lnTo>
                    <a:pt x="231627" y="438531"/>
                  </a:lnTo>
                  <a:lnTo>
                    <a:pt x="217589" y="501151"/>
                  </a:lnTo>
                  <a:lnTo>
                    <a:pt x="203551" y="559750"/>
                  </a:lnTo>
                  <a:lnTo>
                    <a:pt x="189513" y="620198"/>
                  </a:lnTo>
                  <a:lnTo>
                    <a:pt x="178984" y="678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455939" y="5169614"/>
            <a:ext cx="1448549" cy="1000023"/>
            <a:chOff x="3455939" y="5169614"/>
            <a:chExt cx="1448549" cy="1000023"/>
          </a:xfrm>
        </p:grpSpPr>
        <p:sp>
          <p:nvSpPr>
            <p:cNvPr id="46" name="Freeform 45"/>
            <p:cNvSpPr/>
            <p:nvPr/>
          </p:nvSpPr>
          <p:spPr>
            <a:xfrm>
              <a:off x="3832373" y="5422176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0240" y="173668"/>
                  </a:lnTo>
                  <a:lnTo>
                    <a:pt x="13591" y="234389"/>
                  </a:lnTo>
                  <a:lnTo>
                    <a:pt x="19582" y="296773"/>
                  </a:lnTo>
                  <a:lnTo>
                    <a:pt x="21935" y="354156"/>
                  </a:lnTo>
                  <a:lnTo>
                    <a:pt x="29333" y="410551"/>
                  </a:lnTo>
                  <a:lnTo>
                    <a:pt x="34037" y="458947"/>
                  </a:lnTo>
                  <a:lnTo>
                    <a:pt x="39720" y="511500"/>
                  </a:lnTo>
                  <a:lnTo>
                    <a:pt x="42114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50929" y="5485347"/>
              <a:ext cx="202502" cy="327817"/>
            </a:xfrm>
            <a:custGeom>
              <a:avLst/>
              <a:gdLst/>
              <a:ahLst/>
              <a:cxnLst/>
              <a:rect l="0" t="0" r="0" b="0"/>
              <a:pathLst>
                <a:path w="202502" h="327817">
                  <a:moveTo>
                    <a:pt x="202501" y="200042"/>
                  </a:moveTo>
                  <a:lnTo>
                    <a:pt x="148386" y="242703"/>
                  </a:lnTo>
                  <a:lnTo>
                    <a:pt x="85137" y="291320"/>
                  </a:lnTo>
                  <a:lnTo>
                    <a:pt x="23380" y="327816"/>
                  </a:lnTo>
                  <a:lnTo>
                    <a:pt x="15237" y="326169"/>
                  </a:lnTo>
                  <a:lnTo>
                    <a:pt x="8638" y="320392"/>
                  </a:lnTo>
                  <a:lnTo>
                    <a:pt x="3069" y="311860"/>
                  </a:lnTo>
                  <a:lnTo>
                    <a:pt x="0" y="293023"/>
                  </a:lnTo>
                  <a:lnTo>
                    <a:pt x="11711" y="232347"/>
                  </a:lnTo>
                  <a:lnTo>
                    <a:pt x="27557" y="182967"/>
                  </a:lnTo>
                  <a:lnTo>
                    <a:pt x="40181" y="125572"/>
                  </a:lnTo>
                  <a:lnTo>
                    <a:pt x="51331" y="73341"/>
                  </a:lnTo>
                  <a:lnTo>
                    <a:pt x="65579" y="26185"/>
                  </a:lnTo>
                  <a:lnTo>
                    <a:pt x="761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75056" y="5410349"/>
              <a:ext cx="320571" cy="581076"/>
            </a:xfrm>
            <a:custGeom>
              <a:avLst/>
              <a:gdLst/>
              <a:ahLst/>
              <a:cxnLst/>
              <a:rect l="0" t="0" r="0" b="0"/>
              <a:pathLst>
                <a:path w="320571" h="581076">
                  <a:moveTo>
                    <a:pt x="36301" y="53941"/>
                  </a:moveTo>
                  <a:lnTo>
                    <a:pt x="21647" y="106968"/>
                  </a:lnTo>
                  <a:lnTo>
                    <a:pt x="4634" y="167610"/>
                  </a:lnTo>
                  <a:lnTo>
                    <a:pt x="0" y="181669"/>
                  </a:lnTo>
                  <a:lnTo>
                    <a:pt x="12553" y="120955"/>
                  </a:lnTo>
                  <a:lnTo>
                    <a:pt x="29054" y="64535"/>
                  </a:lnTo>
                  <a:lnTo>
                    <a:pt x="47802" y="28614"/>
                  </a:lnTo>
                  <a:lnTo>
                    <a:pt x="62470" y="12269"/>
                  </a:lnTo>
                  <a:lnTo>
                    <a:pt x="80687" y="1105"/>
                  </a:lnTo>
                  <a:lnTo>
                    <a:pt x="89288" y="0"/>
                  </a:lnTo>
                  <a:lnTo>
                    <a:pt x="105085" y="5011"/>
                  </a:lnTo>
                  <a:lnTo>
                    <a:pt x="127131" y="20986"/>
                  </a:lnTo>
                  <a:lnTo>
                    <a:pt x="148482" y="57304"/>
                  </a:lnTo>
                  <a:lnTo>
                    <a:pt x="168251" y="119639"/>
                  </a:lnTo>
                  <a:lnTo>
                    <a:pt x="180302" y="171293"/>
                  </a:lnTo>
                  <a:lnTo>
                    <a:pt x="185813" y="221683"/>
                  </a:lnTo>
                  <a:lnTo>
                    <a:pt x="190488" y="265363"/>
                  </a:lnTo>
                  <a:lnTo>
                    <a:pt x="192566" y="312073"/>
                  </a:lnTo>
                  <a:lnTo>
                    <a:pt x="190370" y="357009"/>
                  </a:lnTo>
                  <a:lnTo>
                    <a:pt x="182557" y="415530"/>
                  </a:lnTo>
                  <a:lnTo>
                    <a:pt x="172833" y="468744"/>
                  </a:lnTo>
                  <a:lnTo>
                    <a:pt x="164832" y="503850"/>
                  </a:lnTo>
                  <a:lnTo>
                    <a:pt x="133931" y="559169"/>
                  </a:lnTo>
                  <a:lnTo>
                    <a:pt x="117127" y="574065"/>
                  </a:lnTo>
                  <a:lnTo>
                    <a:pt x="107732" y="579674"/>
                  </a:lnTo>
                  <a:lnTo>
                    <a:pt x="97960" y="581075"/>
                  </a:lnTo>
                  <a:lnTo>
                    <a:pt x="77743" y="576392"/>
                  </a:lnTo>
                  <a:lnTo>
                    <a:pt x="69778" y="570697"/>
                  </a:lnTo>
                  <a:lnTo>
                    <a:pt x="57809" y="555012"/>
                  </a:lnTo>
                  <a:lnTo>
                    <a:pt x="44494" y="526451"/>
                  </a:lnTo>
                  <a:lnTo>
                    <a:pt x="44318" y="484582"/>
                  </a:lnTo>
                  <a:lnTo>
                    <a:pt x="55909" y="428778"/>
                  </a:lnTo>
                  <a:lnTo>
                    <a:pt x="66853" y="409268"/>
                  </a:lnTo>
                  <a:lnTo>
                    <a:pt x="82635" y="395918"/>
                  </a:lnTo>
                  <a:lnTo>
                    <a:pt x="102517" y="387255"/>
                  </a:lnTo>
                  <a:lnTo>
                    <a:pt x="126952" y="383405"/>
                  </a:lnTo>
                  <a:lnTo>
                    <a:pt x="150290" y="387932"/>
                  </a:lnTo>
                  <a:lnTo>
                    <a:pt x="211753" y="415252"/>
                  </a:lnTo>
                  <a:lnTo>
                    <a:pt x="273052" y="441581"/>
                  </a:lnTo>
                  <a:lnTo>
                    <a:pt x="320570" y="4540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27212" y="5534003"/>
              <a:ext cx="219588" cy="477770"/>
            </a:xfrm>
            <a:custGeom>
              <a:avLst/>
              <a:gdLst/>
              <a:ahLst/>
              <a:cxnLst/>
              <a:rect l="0" t="0" r="0" b="0"/>
              <a:pathLst>
                <a:path w="219588" h="477770">
                  <a:moveTo>
                    <a:pt x="0" y="35572"/>
                  </a:moveTo>
                  <a:lnTo>
                    <a:pt x="37478" y="27238"/>
                  </a:lnTo>
                  <a:lnTo>
                    <a:pt x="94491" y="19888"/>
                  </a:lnTo>
                  <a:lnTo>
                    <a:pt x="152502" y="14406"/>
                  </a:lnTo>
                  <a:lnTo>
                    <a:pt x="209856" y="0"/>
                  </a:lnTo>
                  <a:lnTo>
                    <a:pt x="215943" y="2499"/>
                  </a:lnTo>
                  <a:lnTo>
                    <a:pt x="218831" y="8844"/>
                  </a:lnTo>
                  <a:lnTo>
                    <a:pt x="219587" y="17753"/>
                  </a:lnTo>
                  <a:lnTo>
                    <a:pt x="203989" y="74079"/>
                  </a:lnTo>
                  <a:lnTo>
                    <a:pt x="186263" y="123150"/>
                  </a:lnTo>
                  <a:lnTo>
                    <a:pt x="166081" y="182246"/>
                  </a:lnTo>
                  <a:lnTo>
                    <a:pt x="145500" y="233391"/>
                  </a:lnTo>
                  <a:lnTo>
                    <a:pt x="130170" y="285694"/>
                  </a:lnTo>
                  <a:lnTo>
                    <a:pt x="115876" y="341086"/>
                  </a:lnTo>
                  <a:lnTo>
                    <a:pt x="98274" y="402707"/>
                  </a:lnTo>
                  <a:lnTo>
                    <a:pt x="78379" y="463611"/>
                  </a:lnTo>
                  <a:lnTo>
                    <a:pt x="73699" y="477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55939" y="5169614"/>
              <a:ext cx="1448549" cy="1000023"/>
            </a:xfrm>
            <a:custGeom>
              <a:avLst/>
              <a:gdLst/>
              <a:ahLst/>
              <a:cxnLst/>
              <a:rect l="0" t="0" r="0" b="0"/>
              <a:pathLst>
                <a:path w="1448549" h="1000023">
                  <a:moveTo>
                    <a:pt x="808102" y="63049"/>
                  </a:moveTo>
                  <a:lnTo>
                    <a:pt x="754227" y="35538"/>
                  </a:lnTo>
                  <a:lnTo>
                    <a:pt x="697066" y="17500"/>
                  </a:lnTo>
                  <a:lnTo>
                    <a:pt x="637156" y="3008"/>
                  </a:lnTo>
                  <a:lnTo>
                    <a:pt x="583002" y="496"/>
                  </a:lnTo>
                  <a:lnTo>
                    <a:pt x="520010" y="0"/>
                  </a:lnTo>
                  <a:lnTo>
                    <a:pt x="474477" y="2254"/>
                  </a:lnTo>
                  <a:lnTo>
                    <a:pt x="425631" y="15530"/>
                  </a:lnTo>
                  <a:lnTo>
                    <a:pt x="363491" y="34209"/>
                  </a:lnTo>
                  <a:lnTo>
                    <a:pt x="300828" y="65671"/>
                  </a:lnTo>
                  <a:lnTo>
                    <a:pt x="244559" y="105681"/>
                  </a:lnTo>
                  <a:lnTo>
                    <a:pt x="187579" y="163463"/>
                  </a:lnTo>
                  <a:lnTo>
                    <a:pt x="137485" y="223454"/>
                  </a:lnTo>
                  <a:lnTo>
                    <a:pt x="106836" y="277618"/>
                  </a:lnTo>
                  <a:lnTo>
                    <a:pt x="78251" y="333377"/>
                  </a:lnTo>
                  <a:lnTo>
                    <a:pt x="50075" y="389452"/>
                  </a:lnTo>
                  <a:lnTo>
                    <a:pt x="27568" y="451177"/>
                  </a:lnTo>
                  <a:lnTo>
                    <a:pt x="11857" y="511290"/>
                  </a:lnTo>
                  <a:lnTo>
                    <a:pt x="2209" y="557599"/>
                  </a:lnTo>
                  <a:lnTo>
                    <a:pt x="0" y="616944"/>
                  </a:lnTo>
                  <a:lnTo>
                    <a:pt x="9142" y="670809"/>
                  </a:lnTo>
                  <a:lnTo>
                    <a:pt x="27802" y="720834"/>
                  </a:lnTo>
                  <a:lnTo>
                    <a:pt x="67801" y="779967"/>
                  </a:lnTo>
                  <a:lnTo>
                    <a:pt x="88715" y="805274"/>
                  </a:lnTo>
                  <a:lnTo>
                    <a:pt x="145428" y="839955"/>
                  </a:lnTo>
                  <a:lnTo>
                    <a:pt x="200650" y="865582"/>
                  </a:lnTo>
                  <a:lnTo>
                    <a:pt x="260825" y="891386"/>
                  </a:lnTo>
                  <a:lnTo>
                    <a:pt x="313996" y="913450"/>
                  </a:lnTo>
                  <a:lnTo>
                    <a:pt x="369560" y="929420"/>
                  </a:lnTo>
                  <a:lnTo>
                    <a:pt x="426765" y="943839"/>
                  </a:lnTo>
                  <a:lnTo>
                    <a:pt x="490057" y="957953"/>
                  </a:lnTo>
                  <a:lnTo>
                    <a:pt x="553556" y="972006"/>
                  </a:lnTo>
                  <a:lnTo>
                    <a:pt x="615188" y="978811"/>
                  </a:lnTo>
                  <a:lnTo>
                    <a:pt x="665285" y="985853"/>
                  </a:lnTo>
                  <a:lnTo>
                    <a:pt x="717173" y="989629"/>
                  </a:lnTo>
                  <a:lnTo>
                    <a:pt x="769592" y="996467"/>
                  </a:lnTo>
                  <a:lnTo>
                    <a:pt x="820998" y="999013"/>
                  </a:lnTo>
                  <a:lnTo>
                    <a:pt x="884002" y="999874"/>
                  </a:lnTo>
                  <a:lnTo>
                    <a:pt x="935096" y="1000022"/>
                  </a:lnTo>
                  <a:lnTo>
                    <a:pt x="987280" y="996947"/>
                  </a:lnTo>
                  <a:lnTo>
                    <a:pt x="1036667" y="988627"/>
                  </a:lnTo>
                  <a:lnTo>
                    <a:pt x="1084055" y="978753"/>
                  </a:lnTo>
                  <a:lnTo>
                    <a:pt x="1146881" y="959347"/>
                  </a:lnTo>
                  <a:lnTo>
                    <a:pt x="1204351" y="932984"/>
                  </a:lnTo>
                  <a:lnTo>
                    <a:pt x="1260763" y="902126"/>
                  </a:lnTo>
                  <a:lnTo>
                    <a:pt x="1322604" y="852264"/>
                  </a:lnTo>
                  <a:lnTo>
                    <a:pt x="1370868" y="799988"/>
                  </a:lnTo>
                  <a:lnTo>
                    <a:pt x="1399590" y="749513"/>
                  </a:lnTo>
                  <a:lnTo>
                    <a:pt x="1420862" y="694483"/>
                  </a:lnTo>
                  <a:lnTo>
                    <a:pt x="1431390" y="666560"/>
                  </a:lnTo>
                  <a:lnTo>
                    <a:pt x="1441268" y="610507"/>
                  </a:lnTo>
                  <a:lnTo>
                    <a:pt x="1448548" y="548785"/>
                  </a:lnTo>
                  <a:lnTo>
                    <a:pt x="1444220" y="503199"/>
                  </a:lnTo>
                  <a:lnTo>
                    <a:pt x="1435529" y="443288"/>
                  </a:lnTo>
                  <a:lnTo>
                    <a:pt x="1419956" y="390442"/>
                  </a:lnTo>
                  <a:lnTo>
                    <a:pt x="1392563" y="330663"/>
                  </a:lnTo>
                  <a:lnTo>
                    <a:pt x="1354570" y="273795"/>
                  </a:lnTo>
                  <a:lnTo>
                    <a:pt x="1301638" y="211857"/>
                  </a:lnTo>
                  <a:lnTo>
                    <a:pt x="1246229" y="168612"/>
                  </a:lnTo>
                  <a:lnTo>
                    <a:pt x="1184894" y="126275"/>
                  </a:lnTo>
                  <a:lnTo>
                    <a:pt x="1126549" y="92522"/>
                  </a:lnTo>
                  <a:lnTo>
                    <a:pt x="1077022" y="71652"/>
                  </a:lnTo>
                  <a:lnTo>
                    <a:pt x="1026472" y="57539"/>
                  </a:lnTo>
                  <a:lnTo>
                    <a:pt x="963758" y="42290"/>
                  </a:lnTo>
                  <a:lnTo>
                    <a:pt x="912714" y="34671"/>
                  </a:lnTo>
                  <a:lnTo>
                    <a:pt x="860545" y="32414"/>
                  </a:lnTo>
                  <a:lnTo>
                    <a:pt x="808043" y="31745"/>
                  </a:lnTo>
                  <a:lnTo>
                    <a:pt x="752323" y="31547"/>
                  </a:lnTo>
                  <a:lnTo>
                    <a:pt x="694478" y="31488"/>
                  </a:lnTo>
                  <a:lnTo>
                    <a:pt x="649654" y="31471"/>
                  </a:lnTo>
                  <a:lnTo>
                    <a:pt x="618589" y="31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2014-09-25T16:12:06Z</dcterms:created>
  <dcterms:modified xsi:type="dcterms:W3CDTF">2014-09-25T16:13:07Z</dcterms:modified>
</cp:coreProperties>
</file>